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9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0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281" r:id="rId3"/>
    <p:sldId id="279" r:id="rId4"/>
    <p:sldId id="257" r:id="rId5"/>
    <p:sldId id="278" r:id="rId6"/>
    <p:sldId id="260" r:id="rId7"/>
    <p:sldId id="28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00"/>
    <a:srgbClr val="9900FF"/>
    <a:srgbClr val="FF0000"/>
    <a:srgbClr val="6600CC"/>
    <a:srgbClr val="33CC33"/>
    <a:srgbClr val="08C82D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86" y="-774"/>
      </p:cViewPr>
      <p:guideLst>
        <p:guide orient="horz" pos="41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CDE36-5622-4536-8A9A-568115CA8F08}" type="doc">
      <dgm:prSet loTypeId="urn:microsoft.com/office/officeart/2011/layout/HexagonRadial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CA"/>
        </a:p>
      </dgm:t>
    </dgm:pt>
    <dgm:pt modelId="{F3B9FFC3-F714-4FD3-8E84-0FF0B4DDA643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Plural </a:t>
          </a:r>
        </a:p>
      </dgm:t>
    </dgm:pt>
    <dgm:pt modelId="{6F2FF099-EA12-4410-9691-9FE64743B800}" type="parTrans" cxnId="{57172BD9-3C74-4F74-99CA-EB6912FB753E}">
      <dgm:prSet/>
      <dgm:spPr/>
      <dgm:t>
        <a:bodyPr/>
        <a:lstStyle/>
        <a:p>
          <a:endParaRPr lang="en-CA"/>
        </a:p>
      </dgm:t>
    </dgm:pt>
    <dgm:pt modelId="{2C2A14A0-F14B-4EEF-A610-50F2D6C6E083}" type="sibTrans" cxnId="{57172BD9-3C74-4F74-99CA-EB6912FB753E}">
      <dgm:prSet/>
      <dgm:spPr/>
      <dgm:t>
        <a:bodyPr/>
        <a:lstStyle/>
        <a:p>
          <a:endParaRPr lang="en-CA"/>
        </a:p>
      </dgm:t>
    </dgm:pt>
    <dgm:pt modelId="{FDDE88BF-9177-401C-BE56-D9E86FB9E556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National</a:t>
          </a:r>
        </a:p>
      </dgm:t>
    </dgm:pt>
    <dgm:pt modelId="{FA36E325-40A8-49D7-BFD6-25DA77762026}" type="parTrans" cxnId="{CD84C610-97B0-41BB-B7A8-E7B81683A2F5}">
      <dgm:prSet/>
      <dgm:spPr/>
      <dgm:t>
        <a:bodyPr/>
        <a:lstStyle/>
        <a:p>
          <a:endParaRPr lang="en-CA"/>
        </a:p>
      </dgm:t>
    </dgm:pt>
    <dgm:pt modelId="{2A9D6877-D118-4B85-9D2B-1ED686EA8FC7}" type="sibTrans" cxnId="{CD84C610-97B0-41BB-B7A8-E7B81683A2F5}">
      <dgm:prSet/>
      <dgm:spPr/>
      <dgm:t>
        <a:bodyPr/>
        <a:lstStyle/>
        <a:p>
          <a:endParaRPr lang="en-CA"/>
        </a:p>
      </dgm:t>
    </dgm:pt>
    <dgm:pt modelId="{06ADFEE5-A785-4187-B01A-0A0418C00811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Gender </a:t>
          </a:r>
        </a:p>
      </dgm:t>
    </dgm:pt>
    <dgm:pt modelId="{0943C681-EC87-4D8D-AC64-64A381C538B9}" type="parTrans" cxnId="{1E56F839-CFEA-4D76-85D4-BD262067203B}">
      <dgm:prSet/>
      <dgm:spPr/>
      <dgm:t>
        <a:bodyPr/>
        <a:lstStyle/>
        <a:p>
          <a:endParaRPr lang="en-CA"/>
        </a:p>
      </dgm:t>
    </dgm:pt>
    <dgm:pt modelId="{AAFA378E-27D7-49DC-9F10-834152DB6DED}" type="sibTrans" cxnId="{1E56F839-CFEA-4D76-85D4-BD262067203B}">
      <dgm:prSet/>
      <dgm:spPr/>
      <dgm:t>
        <a:bodyPr/>
        <a:lstStyle/>
        <a:p>
          <a:endParaRPr lang="en-CA"/>
        </a:p>
      </dgm:t>
    </dgm:pt>
    <dgm:pt modelId="{B9A249E0-C988-44AF-A0B7-CB148905AF01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Linguistic </a:t>
          </a:r>
        </a:p>
      </dgm:t>
    </dgm:pt>
    <dgm:pt modelId="{111B7EAA-659B-4949-87F3-B4E6E7E4FDDC}" type="parTrans" cxnId="{DF76DE3B-2901-4814-88B8-704C544311B9}">
      <dgm:prSet/>
      <dgm:spPr/>
      <dgm:t>
        <a:bodyPr/>
        <a:lstStyle/>
        <a:p>
          <a:endParaRPr lang="en-CA"/>
        </a:p>
      </dgm:t>
    </dgm:pt>
    <dgm:pt modelId="{1EA50052-B153-4A34-BB47-B436FC68E10F}" type="sibTrans" cxnId="{DF76DE3B-2901-4814-88B8-704C544311B9}">
      <dgm:prSet/>
      <dgm:spPr/>
      <dgm:t>
        <a:bodyPr/>
        <a:lstStyle/>
        <a:p>
          <a:endParaRPr lang="en-CA"/>
        </a:p>
      </dgm:t>
    </dgm:pt>
    <dgm:pt modelId="{A2FF07AF-31CB-46D0-A1A7-2ABDBC76A764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Professional </a:t>
          </a:r>
        </a:p>
      </dgm:t>
    </dgm:pt>
    <dgm:pt modelId="{1C56BA91-3D36-4527-8954-D7DA670744B2}" type="parTrans" cxnId="{18D746FF-9E67-43A4-9950-89E0F4FBB91C}">
      <dgm:prSet/>
      <dgm:spPr/>
      <dgm:t>
        <a:bodyPr/>
        <a:lstStyle/>
        <a:p>
          <a:endParaRPr lang="en-CA"/>
        </a:p>
      </dgm:t>
    </dgm:pt>
    <dgm:pt modelId="{C76651BE-1BBC-42E4-B978-449546C31870}" type="sibTrans" cxnId="{18D746FF-9E67-43A4-9950-89E0F4FBB91C}">
      <dgm:prSet/>
      <dgm:spPr/>
      <dgm:t>
        <a:bodyPr/>
        <a:lstStyle/>
        <a:p>
          <a:endParaRPr lang="en-CA"/>
        </a:p>
      </dgm:t>
    </dgm:pt>
    <dgm:pt modelId="{A8F5538B-2F1B-49C2-9112-3D332357D113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Ethnic </a:t>
          </a:r>
        </a:p>
      </dgm:t>
    </dgm:pt>
    <dgm:pt modelId="{2DA9209D-B2B7-43EA-9F18-1FBE908184A5}" type="parTrans" cxnId="{ED621CF1-243C-41F0-859D-1AF76AF092AC}">
      <dgm:prSet/>
      <dgm:spPr/>
      <dgm:t>
        <a:bodyPr/>
        <a:lstStyle/>
        <a:p>
          <a:endParaRPr lang="en-CA"/>
        </a:p>
      </dgm:t>
    </dgm:pt>
    <dgm:pt modelId="{01B6A78C-1A20-4F14-BFD4-F984F6082928}" type="sibTrans" cxnId="{ED621CF1-243C-41F0-859D-1AF76AF092AC}">
      <dgm:prSet/>
      <dgm:spPr/>
      <dgm:t>
        <a:bodyPr/>
        <a:lstStyle/>
        <a:p>
          <a:endParaRPr lang="en-CA"/>
        </a:p>
      </dgm:t>
    </dgm:pt>
    <dgm:pt modelId="{A274C88D-0906-4E2B-B835-8526975C8E0A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Religious</a:t>
          </a:r>
        </a:p>
      </dgm:t>
    </dgm:pt>
    <dgm:pt modelId="{1D726C3C-F69B-4335-BF74-7E39C817DE53}" type="parTrans" cxnId="{25D48D95-FEDD-4A6C-859C-DC706A8E15BD}">
      <dgm:prSet/>
      <dgm:spPr/>
      <dgm:t>
        <a:bodyPr/>
        <a:lstStyle/>
        <a:p>
          <a:endParaRPr lang="en-CA"/>
        </a:p>
      </dgm:t>
    </dgm:pt>
    <dgm:pt modelId="{D662D0DD-14F9-43DF-986C-42D2BAE2EE68}" type="sibTrans" cxnId="{25D48D95-FEDD-4A6C-859C-DC706A8E15BD}">
      <dgm:prSet/>
      <dgm:spPr/>
      <dgm:t>
        <a:bodyPr/>
        <a:lstStyle/>
        <a:p>
          <a:endParaRPr lang="en-CA"/>
        </a:p>
      </dgm:t>
    </dgm:pt>
    <dgm:pt modelId="{7E6761E4-7223-4CFD-AA8B-056374B4A919}" type="pres">
      <dgm:prSet presAssocID="{B7FCDE36-5622-4536-8A9A-568115CA8F0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CA"/>
        </a:p>
      </dgm:t>
    </dgm:pt>
    <dgm:pt modelId="{78635586-400A-4A92-9B7E-743C4D59F59B}" type="pres">
      <dgm:prSet presAssocID="{F3B9FFC3-F714-4FD3-8E84-0FF0B4DDA64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CA"/>
        </a:p>
      </dgm:t>
    </dgm:pt>
    <dgm:pt modelId="{19D53846-DD18-4DB9-BC14-7A13CC3A3AC9}" type="pres">
      <dgm:prSet presAssocID="{FDDE88BF-9177-401C-BE56-D9E86FB9E556}" presName="Accent1" presStyleCnt="0"/>
      <dgm:spPr/>
    </dgm:pt>
    <dgm:pt modelId="{0E2E03E4-8C78-4EB1-AAE9-A2135B346D55}" type="pres">
      <dgm:prSet presAssocID="{FDDE88BF-9177-401C-BE56-D9E86FB9E556}" presName="Accent" presStyleLbl="bgShp" presStyleIdx="0" presStyleCnt="6"/>
      <dgm:spPr/>
    </dgm:pt>
    <dgm:pt modelId="{A42CB738-74C2-4959-B81E-1493FD505DEB}" type="pres">
      <dgm:prSet presAssocID="{FDDE88BF-9177-401C-BE56-D9E86FB9E556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0B1A730-66DF-46DD-A9C6-FF71853F790B}" type="pres">
      <dgm:prSet presAssocID="{06ADFEE5-A785-4187-B01A-0A0418C00811}" presName="Accent2" presStyleCnt="0"/>
      <dgm:spPr/>
    </dgm:pt>
    <dgm:pt modelId="{76D60A9C-177F-4417-8401-C40DD34C1FB4}" type="pres">
      <dgm:prSet presAssocID="{06ADFEE5-A785-4187-B01A-0A0418C00811}" presName="Accent" presStyleLbl="bgShp" presStyleIdx="1" presStyleCnt="6"/>
      <dgm:spPr/>
    </dgm:pt>
    <dgm:pt modelId="{661FB83F-5AFE-41FE-B31B-47E20606FBF7}" type="pres">
      <dgm:prSet presAssocID="{06ADFEE5-A785-4187-B01A-0A0418C00811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ED81FBA-9C49-494A-8143-4C9CE8946F92}" type="pres">
      <dgm:prSet presAssocID="{B9A249E0-C988-44AF-A0B7-CB148905AF01}" presName="Accent3" presStyleCnt="0"/>
      <dgm:spPr/>
    </dgm:pt>
    <dgm:pt modelId="{64D549EA-749F-4117-B6D3-EEA07165A8B3}" type="pres">
      <dgm:prSet presAssocID="{B9A249E0-C988-44AF-A0B7-CB148905AF01}" presName="Accent" presStyleLbl="bgShp" presStyleIdx="2" presStyleCnt="6"/>
      <dgm:spPr/>
    </dgm:pt>
    <dgm:pt modelId="{97E239C2-54DC-4181-A3F6-B59352413D52}" type="pres">
      <dgm:prSet presAssocID="{B9A249E0-C988-44AF-A0B7-CB148905AF01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4B6E39A-F89B-4C15-B344-02B041C993E6}" type="pres">
      <dgm:prSet presAssocID="{A2FF07AF-31CB-46D0-A1A7-2ABDBC76A764}" presName="Accent4" presStyleCnt="0"/>
      <dgm:spPr/>
    </dgm:pt>
    <dgm:pt modelId="{B831A374-2B00-44AC-B55C-44FD82A1BEBC}" type="pres">
      <dgm:prSet presAssocID="{A2FF07AF-31CB-46D0-A1A7-2ABDBC76A764}" presName="Accent" presStyleLbl="bgShp" presStyleIdx="3" presStyleCnt="6"/>
      <dgm:spPr/>
    </dgm:pt>
    <dgm:pt modelId="{60F64816-3705-40E5-B52E-10D1A2A7EBF6}" type="pres">
      <dgm:prSet presAssocID="{A2FF07AF-31CB-46D0-A1A7-2ABDBC76A76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49B2716-2792-4AE4-B64C-01A8EA9400F6}" type="pres">
      <dgm:prSet presAssocID="{A8F5538B-2F1B-49C2-9112-3D332357D113}" presName="Accent5" presStyleCnt="0"/>
      <dgm:spPr/>
    </dgm:pt>
    <dgm:pt modelId="{E955C5A1-89F1-4328-9687-2272C756AE40}" type="pres">
      <dgm:prSet presAssocID="{A8F5538B-2F1B-49C2-9112-3D332357D113}" presName="Accent" presStyleLbl="bgShp" presStyleIdx="4" presStyleCnt="6"/>
      <dgm:spPr/>
    </dgm:pt>
    <dgm:pt modelId="{294EAC55-B6EC-4F15-A669-87945A53753A}" type="pres">
      <dgm:prSet presAssocID="{A8F5538B-2F1B-49C2-9112-3D332357D113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06EB93D-A290-4816-9897-54C737DE03E9}" type="pres">
      <dgm:prSet presAssocID="{A274C88D-0906-4E2B-B835-8526975C8E0A}" presName="Accent6" presStyleCnt="0"/>
      <dgm:spPr/>
    </dgm:pt>
    <dgm:pt modelId="{73D344F0-4375-478F-8D5C-D49553F7CC85}" type="pres">
      <dgm:prSet presAssocID="{A274C88D-0906-4E2B-B835-8526975C8E0A}" presName="Accent" presStyleLbl="bgShp" presStyleIdx="5" presStyleCnt="6"/>
      <dgm:spPr/>
    </dgm:pt>
    <dgm:pt modelId="{7A3EF26E-DC9F-4A73-B141-2776901591EE}" type="pres">
      <dgm:prSet presAssocID="{A274C88D-0906-4E2B-B835-8526975C8E0A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57172BD9-3C74-4F74-99CA-EB6912FB753E}" srcId="{B7FCDE36-5622-4536-8A9A-568115CA8F08}" destId="{F3B9FFC3-F714-4FD3-8E84-0FF0B4DDA643}" srcOrd="0" destOrd="0" parTransId="{6F2FF099-EA12-4410-9691-9FE64743B800}" sibTransId="{2C2A14A0-F14B-4EEF-A610-50F2D6C6E083}"/>
    <dgm:cxn modelId="{F90F893D-B509-4757-A257-EF25175FE43A}" type="presOf" srcId="{B7FCDE36-5622-4536-8A9A-568115CA8F08}" destId="{7E6761E4-7223-4CFD-AA8B-056374B4A919}" srcOrd="0" destOrd="0" presId="urn:microsoft.com/office/officeart/2011/layout/HexagonRadial"/>
    <dgm:cxn modelId="{8FB17B81-C7C5-44C2-B16E-2EE95CC75118}" type="presOf" srcId="{B9A249E0-C988-44AF-A0B7-CB148905AF01}" destId="{97E239C2-54DC-4181-A3F6-B59352413D52}" srcOrd="0" destOrd="0" presId="urn:microsoft.com/office/officeart/2011/layout/HexagonRadial"/>
    <dgm:cxn modelId="{1E56F839-CFEA-4D76-85D4-BD262067203B}" srcId="{F3B9FFC3-F714-4FD3-8E84-0FF0B4DDA643}" destId="{06ADFEE5-A785-4187-B01A-0A0418C00811}" srcOrd="1" destOrd="0" parTransId="{0943C681-EC87-4D8D-AC64-64A381C538B9}" sibTransId="{AAFA378E-27D7-49DC-9F10-834152DB6DED}"/>
    <dgm:cxn modelId="{18D746FF-9E67-43A4-9950-89E0F4FBB91C}" srcId="{F3B9FFC3-F714-4FD3-8E84-0FF0B4DDA643}" destId="{A2FF07AF-31CB-46D0-A1A7-2ABDBC76A764}" srcOrd="3" destOrd="0" parTransId="{1C56BA91-3D36-4527-8954-D7DA670744B2}" sibTransId="{C76651BE-1BBC-42E4-B978-449546C31870}"/>
    <dgm:cxn modelId="{CD84C610-97B0-41BB-B7A8-E7B81683A2F5}" srcId="{F3B9FFC3-F714-4FD3-8E84-0FF0B4DDA643}" destId="{FDDE88BF-9177-401C-BE56-D9E86FB9E556}" srcOrd="0" destOrd="0" parTransId="{FA36E325-40A8-49D7-BFD6-25DA77762026}" sibTransId="{2A9D6877-D118-4B85-9D2B-1ED686EA8FC7}"/>
    <dgm:cxn modelId="{C51F9500-7DEF-4DC3-82F5-03A7FF76B54E}" type="presOf" srcId="{A274C88D-0906-4E2B-B835-8526975C8E0A}" destId="{7A3EF26E-DC9F-4A73-B141-2776901591EE}" srcOrd="0" destOrd="0" presId="urn:microsoft.com/office/officeart/2011/layout/HexagonRadial"/>
    <dgm:cxn modelId="{ED621CF1-243C-41F0-859D-1AF76AF092AC}" srcId="{F3B9FFC3-F714-4FD3-8E84-0FF0B4DDA643}" destId="{A8F5538B-2F1B-49C2-9112-3D332357D113}" srcOrd="4" destOrd="0" parTransId="{2DA9209D-B2B7-43EA-9F18-1FBE908184A5}" sibTransId="{01B6A78C-1A20-4F14-BFD4-F984F6082928}"/>
    <dgm:cxn modelId="{C4698B98-D539-44C6-9F00-DFFF42C95676}" type="presOf" srcId="{A2FF07AF-31CB-46D0-A1A7-2ABDBC76A764}" destId="{60F64816-3705-40E5-B52E-10D1A2A7EBF6}" srcOrd="0" destOrd="0" presId="urn:microsoft.com/office/officeart/2011/layout/HexagonRadial"/>
    <dgm:cxn modelId="{ADD03EDF-5506-4290-A27E-94E35B3AE48C}" type="presOf" srcId="{06ADFEE5-A785-4187-B01A-0A0418C00811}" destId="{661FB83F-5AFE-41FE-B31B-47E20606FBF7}" srcOrd="0" destOrd="0" presId="urn:microsoft.com/office/officeart/2011/layout/HexagonRadial"/>
    <dgm:cxn modelId="{DF76DE3B-2901-4814-88B8-704C544311B9}" srcId="{F3B9FFC3-F714-4FD3-8E84-0FF0B4DDA643}" destId="{B9A249E0-C988-44AF-A0B7-CB148905AF01}" srcOrd="2" destOrd="0" parTransId="{111B7EAA-659B-4949-87F3-B4E6E7E4FDDC}" sibTransId="{1EA50052-B153-4A34-BB47-B436FC68E10F}"/>
    <dgm:cxn modelId="{3E2ED7CE-F2A0-431E-B0DD-BBB95F12307D}" type="presOf" srcId="{A8F5538B-2F1B-49C2-9112-3D332357D113}" destId="{294EAC55-B6EC-4F15-A669-87945A53753A}" srcOrd="0" destOrd="0" presId="urn:microsoft.com/office/officeart/2011/layout/HexagonRadial"/>
    <dgm:cxn modelId="{EA293B5C-B3CA-48EA-8793-6EACD15264F3}" type="presOf" srcId="{F3B9FFC3-F714-4FD3-8E84-0FF0B4DDA643}" destId="{78635586-400A-4A92-9B7E-743C4D59F59B}" srcOrd="0" destOrd="0" presId="urn:microsoft.com/office/officeart/2011/layout/HexagonRadial"/>
    <dgm:cxn modelId="{25D48D95-FEDD-4A6C-859C-DC706A8E15BD}" srcId="{F3B9FFC3-F714-4FD3-8E84-0FF0B4DDA643}" destId="{A274C88D-0906-4E2B-B835-8526975C8E0A}" srcOrd="5" destOrd="0" parTransId="{1D726C3C-F69B-4335-BF74-7E39C817DE53}" sibTransId="{D662D0DD-14F9-43DF-986C-42D2BAE2EE68}"/>
    <dgm:cxn modelId="{9E55545E-C77B-4DD9-BD2E-D069F762992D}" type="presOf" srcId="{FDDE88BF-9177-401C-BE56-D9E86FB9E556}" destId="{A42CB738-74C2-4959-B81E-1493FD505DEB}" srcOrd="0" destOrd="0" presId="urn:microsoft.com/office/officeart/2011/layout/HexagonRadial"/>
    <dgm:cxn modelId="{31DC0CCA-9898-4BD4-B5BB-7799F9E16CA0}" type="presParOf" srcId="{7E6761E4-7223-4CFD-AA8B-056374B4A919}" destId="{78635586-400A-4A92-9B7E-743C4D59F59B}" srcOrd="0" destOrd="0" presId="urn:microsoft.com/office/officeart/2011/layout/HexagonRadial"/>
    <dgm:cxn modelId="{196FA646-8079-4753-B5A6-0609BD94D88A}" type="presParOf" srcId="{7E6761E4-7223-4CFD-AA8B-056374B4A919}" destId="{19D53846-DD18-4DB9-BC14-7A13CC3A3AC9}" srcOrd="1" destOrd="0" presId="urn:microsoft.com/office/officeart/2011/layout/HexagonRadial"/>
    <dgm:cxn modelId="{4AD37AE2-DA0E-4B13-8C27-9D97F4F115E2}" type="presParOf" srcId="{19D53846-DD18-4DB9-BC14-7A13CC3A3AC9}" destId="{0E2E03E4-8C78-4EB1-AAE9-A2135B346D55}" srcOrd="0" destOrd="0" presId="urn:microsoft.com/office/officeart/2011/layout/HexagonRadial"/>
    <dgm:cxn modelId="{CCDFAE96-0672-41AC-8738-BAAAAE2520CE}" type="presParOf" srcId="{7E6761E4-7223-4CFD-AA8B-056374B4A919}" destId="{A42CB738-74C2-4959-B81E-1493FD505DEB}" srcOrd="2" destOrd="0" presId="urn:microsoft.com/office/officeart/2011/layout/HexagonRadial"/>
    <dgm:cxn modelId="{628A1E71-1259-445C-A2FD-B9CD41C200E6}" type="presParOf" srcId="{7E6761E4-7223-4CFD-AA8B-056374B4A919}" destId="{B0B1A730-66DF-46DD-A9C6-FF71853F790B}" srcOrd="3" destOrd="0" presId="urn:microsoft.com/office/officeart/2011/layout/HexagonRadial"/>
    <dgm:cxn modelId="{654B2E9A-B41B-4F0D-BDB5-40C81F3C3572}" type="presParOf" srcId="{B0B1A730-66DF-46DD-A9C6-FF71853F790B}" destId="{76D60A9C-177F-4417-8401-C40DD34C1FB4}" srcOrd="0" destOrd="0" presId="urn:microsoft.com/office/officeart/2011/layout/HexagonRadial"/>
    <dgm:cxn modelId="{EF4C15C2-5FA8-492E-98B1-1012624C6A59}" type="presParOf" srcId="{7E6761E4-7223-4CFD-AA8B-056374B4A919}" destId="{661FB83F-5AFE-41FE-B31B-47E20606FBF7}" srcOrd="4" destOrd="0" presId="urn:microsoft.com/office/officeart/2011/layout/HexagonRadial"/>
    <dgm:cxn modelId="{900587AA-DFEB-4715-A608-92DFE93FD239}" type="presParOf" srcId="{7E6761E4-7223-4CFD-AA8B-056374B4A919}" destId="{0ED81FBA-9C49-494A-8143-4C9CE8946F92}" srcOrd="5" destOrd="0" presId="urn:microsoft.com/office/officeart/2011/layout/HexagonRadial"/>
    <dgm:cxn modelId="{3B532874-E33A-48C8-AE16-28F263104D8A}" type="presParOf" srcId="{0ED81FBA-9C49-494A-8143-4C9CE8946F92}" destId="{64D549EA-749F-4117-B6D3-EEA07165A8B3}" srcOrd="0" destOrd="0" presId="urn:microsoft.com/office/officeart/2011/layout/HexagonRadial"/>
    <dgm:cxn modelId="{3A6310AF-7BA9-470A-8062-7C725D8DB1BC}" type="presParOf" srcId="{7E6761E4-7223-4CFD-AA8B-056374B4A919}" destId="{97E239C2-54DC-4181-A3F6-B59352413D52}" srcOrd="6" destOrd="0" presId="urn:microsoft.com/office/officeart/2011/layout/HexagonRadial"/>
    <dgm:cxn modelId="{8F4E8D58-A4AA-4244-B8A4-A77AC70DB7F7}" type="presParOf" srcId="{7E6761E4-7223-4CFD-AA8B-056374B4A919}" destId="{A4B6E39A-F89B-4C15-B344-02B041C993E6}" srcOrd="7" destOrd="0" presId="urn:microsoft.com/office/officeart/2011/layout/HexagonRadial"/>
    <dgm:cxn modelId="{4222E449-14A9-4D12-B37C-9343F3A89B61}" type="presParOf" srcId="{A4B6E39A-F89B-4C15-B344-02B041C993E6}" destId="{B831A374-2B00-44AC-B55C-44FD82A1BEBC}" srcOrd="0" destOrd="0" presId="urn:microsoft.com/office/officeart/2011/layout/HexagonRadial"/>
    <dgm:cxn modelId="{9377AF46-AD1A-4782-9AD1-137082EC5B69}" type="presParOf" srcId="{7E6761E4-7223-4CFD-AA8B-056374B4A919}" destId="{60F64816-3705-40E5-B52E-10D1A2A7EBF6}" srcOrd="8" destOrd="0" presId="urn:microsoft.com/office/officeart/2011/layout/HexagonRadial"/>
    <dgm:cxn modelId="{431974D4-F681-407F-BB95-70E33C7347CB}" type="presParOf" srcId="{7E6761E4-7223-4CFD-AA8B-056374B4A919}" destId="{549B2716-2792-4AE4-B64C-01A8EA9400F6}" srcOrd="9" destOrd="0" presId="urn:microsoft.com/office/officeart/2011/layout/HexagonRadial"/>
    <dgm:cxn modelId="{2AFEA75E-A613-490A-96D3-1C86F992B524}" type="presParOf" srcId="{549B2716-2792-4AE4-B64C-01A8EA9400F6}" destId="{E955C5A1-89F1-4328-9687-2272C756AE40}" srcOrd="0" destOrd="0" presId="urn:microsoft.com/office/officeart/2011/layout/HexagonRadial"/>
    <dgm:cxn modelId="{5003A568-C472-4819-90DB-DC839BEECBBC}" type="presParOf" srcId="{7E6761E4-7223-4CFD-AA8B-056374B4A919}" destId="{294EAC55-B6EC-4F15-A669-87945A53753A}" srcOrd="10" destOrd="0" presId="urn:microsoft.com/office/officeart/2011/layout/HexagonRadial"/>
    <dgm:cxn modelId="{7C953CFD-D824-442C-9A15-3913ED3A10F8}" type="presParOf" srcId="{7E6761E4-7223-4CFD-AA8B-056374B4A919}" destId="{E06EB93D-A290-4816-9897-54C737DE03E9}" srcOrd="11" destOrd="0" presId="urn:microsoft.com/office/officeart/2011/layout/HexagonRadial"/>
    <dgm:cxn modelId="{95018C4D-6A34-47A5-BE75-D47C3E614A77}" type="presParOf" srcId="{E06EB93D-A290-4816-9897-54C737DE03E9}" destId="{73D344F0-4375-478F-8D5C-D49553F7CC85}" srcOrd="0" destOrd="0" presId="urn:microsoft.com/office/officeart/2011/layout/HexagonRadial"/>
    <dgm:cxn modelId="{63D83178-2B0C-40DC-AED3-765CC45A34DC}" type="presParOf" srcId="{7E6761E4-7223-4CFD-AA8B-056374B4A919}" destId="{7A3EF26E-DC9F-4A73-B141-2776901591EE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242C01-EDDD-4C09-9C43-9E490675AAD6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33BF85EC-755C-45C2-89C0-B22EE0DA1930}">
      <dgm:prSet phldrT="[Text]"/>
      <dgm:spPr/>
      <dgm:t>
        <a:bodyPr/>
        <a:lstStyle/>
        <a:p>
          <a:r>
            <a:rPr lang="en-CA" b="1" dirty="0" smtClean="0">
              <a:solidFill>
                <a:srgbClr val="C00000"/>
              </a:solidFill>
            </a:rPr>
            <a:t>Guiding principle </a:t>
          </a:r>
          <a:r>
            <a:rPr lang="en-CA" b="1" dirty="0">
              <a:solidFill>
                <a:srgbClr val="C00000"/>
              </a:solidFill>
            </a:rPr>
            <a:t># 1</a:t>
          </a:r>
        </a:p>
      </dgm:t>
    </dgm:pt>
    <dgm:pt modelId="{FEE39B02-E50B-4483-90F4-8CEEB4CB70F2}" type="parTrans" cxnId="{20EFF952-B9E2-4865-B88F-FA23E0B3A47E}">
      <dgm:prSet/>
      <dgm:spPr/>
      <dgm:t>
        <a:bodyPr/>
        <a:lstStyle/>
        <a:p>
          <a:endParaRPr lang="en-CA"/>
        </a:p>
      </dgm:t>
    </dgm:pt>
    <dgm:pt modelId="{3F4BBC52-1653-4BC4-92D4-F85E1BDEF111}" type="sibTrans" cxnId="{20EFF952-B9E2-4865-B88F-FA23E0B3A47E}">
      <dgm:prSet/>
      <dgm:spPr/>
      <dgm:t>
        <a:bodyPr/>
        <a:lstStyle/>
        <a:p>
          <a:endParaRPr lang="en-CA"/>
        </a:p>
      </dgm:t>
    </dgm:pt>
    <dgm:pt modelId="{04CB541C-AE43-41A3-9AC7-CF1E2B68136C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What </a:t>
          </a:r>
          <a:r>
            <a:rPr lang="en-CA" b="1" dirty="0" smtClean="0">
              <a:solidFill>
                <a:srgbClr val="0000FF"/>
              </a:solidFill>
            </a:rPr>
            <a:t>is most </a:t>
          </a:r>
          <a:r>
            <a:rPr lang="en-CA" b="1" dirty="0">
              <a:solidFill>
                <a:srgbClr val="0000FF"/>
              </a:solidFill>
            </a:rPr>
            <a:t>precious in </a:t>
          </a:r>
          <a:r>
            <a:rPr lang="en-CA" b="1" dirty="0" smtClean="0">
              <a:solidFill>
                <a:srgbClr val="0000FF"/>
              </a:solidFill>
            </a:rPr>
            <a:t>his/her </a:t>
          </a:r>
          <a:r>
            <a:rPr lang="en-CA" b="1" dirty="0">
              <a:solidFill>
                <a:srgbClr val="0000FF"/>
              </a:solidFill>
            </a:rPr>
            <a:t>life </a:t>
          </a:r>
        </a:p>
      </dgm:t>
    </dgm:pt>
    <dgm:pt modelId="{8ED7D7D2-33D9-4087-84DC-986A958A6BC3}" type="parTrans" cxnId="{5DE40E62-DEF0-4AE0-833B-CFC8A8879903}">
      <dgm:prSet/>
      <dgm:spPr/>
      <dgm:t>
        <a:bodyPr/>
        <a:lstStyle/>
        <a:p>
          <a:endParaRPr lang="en-CA"/>
        </a:p>
      </dgm:t>
    </dgm:pt>
    <dgm:pt modelId="{21F6BE1F-6E5E-4277-A9FE-E0ED14998A17}" type="sibTrans" cxnId="{5DE40E62-DEF0-4AE0-833B-CFC8A8879903}">
      <dgm:prSet/>
      <dgm:spPr/>
      <dgm:t>
        <a:bodyPr/>
        <a:lstStyle/>
        <a:p>
          <a:endParaRPr lang="en-CA"/>
        </a:p>
      </dgm:t>
    </dgm:pt>
    <dgm:pt modelId="{094AF3ED-A9C2-421F-98C0-217E92B1E3C0}">
      <dgm:prSet phldrT="[Text]"/>
      <dgm:spPr/>
      <dgm:t>
        <a:bodyPr/>
        <a:lstStyle/>
        <a:p>
          <a:r>
            <a:rPr lang="en-CA" b="1" dirty="0" smtClean="0">
              <a:solidFill>
                <a:srgbClr val="C00000"/>
              </a:solidFill>
            </a:rPr>
            <a:t>Guiding principle </a:t>
          </a:r>
          <a:r>
            <a:rPr lang="en-CA" b="1" dirty="0">
              <a:solidFill>
                <a:srgbClr val="C00000"/>
              </a:solidFill>
            </a:rPr>
            <a:t># 2</a:t>
          </a:r>
        </a:p>
      </dgm:t>
    </dgm:pt>
    <dgm:pt modelId="{2C45A1D0-DCF7-431A-888D-5E64599A8BEA}" type="parTrans" cxnId="{CAEB32F4-53F5-448B-9E98-2B4ED72FB2B3}">
      <dgm:prSet/>
      <dgm:spPr/>
      <dgm:t>
        <a:bodyPr/>
        <a:lstStyle/>
        <a:p>
          <a:endParaRPr lang="en-CA"/>
        </a:p>
      </dgm:t>
    </dgm:pt>
    <dgm:pt modelId="{96211B36-6C4E-4C50-B55C-B2260A0862F6}" type="sibTrans" cxnId="{CAEB32F4-53F5-448B-9E98-2B4ED72FB2B3}">
      <dgm:prSet/>
      <dgm:spPr/>
      <dgm:t>
        <a:bodyPr/>
        <a:lstStyle/>
        <a:p>
          <a:endParaRPr lang="en-CA"/>
        </a:p>
      </dgm:t>
    </dgm:pt>
    <dgm:pt modelId="{E5D985AA-6B75-4BD7-AEB0-B5EC8893B2ED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What </a:t>
          </a:r>
          <a:r>
            <a:rPr lang="en-CA" b="1" dirty="0" smtClean="0">
              <a:solidFill>
                <a:srgbClr val="0000FF"/>
              </a:solidFill>
            </a:rPr>
            <a:t>he/she </a:t>
          </a:r>
          <a:r>
            <a:rPr lang="en-CA" b="1" dirty="0">
              <a:solidFill>
                <a:srgbClr val="0000FF"/>
              </a:solidFill>
            </a:rPr>
            <a:t>cannot alienate without a valid cause </a:t>
          </a:r>
        </a:p>
      </dgm:t>
    </dgm:pt>
    <dgm:pt modelId="{063C5DC5-8F0A-455C-BFD0-252539400802}" type="parTrans" cxnId="{98BC48FE-3D58-469D-A781-0DD3425002C3}">
      <dgm:prSet/>
      <dgm:spPr/>
      <dgm:t>
        <a:bodyPr/>
        <a:lstStyle/>
        <a:p>
          <a:endParaRPr lang="en-CA"/>
        </a:p>
      </dgm:t>
    </dgm:pt>
    <dgm:pt modelId="{24D62EF2-8747-4A21-B623-08CBD5772A01}" type="sibTrans" cxnId="{98BC48FE-3D58-469D-A781-0DD3425002C3}">
      <dgm:prSet/>
      <dgm:spPr/>
      <dgm:t>
        <a:bodyPr/>
        <a:lstStyle/>
        <a:p>
          <a:endParaRPr lang="en-CA"/>
        </a:p>
      </dgm:t>
    </dgm:pt>
    <dgm:pt modelId="{79CFFF15-E109-40A2-9458-E021ABA45C7B}">
      <dgm:prSet phldrT="[Text]"/>
      <dgm:spPr/>
      <dgm:t>
        <a:bodyPr/>
        <a:lstStyle/>
        <a:p>
          <a:r>
            <a:rPr lang="en-CA" b="1" dirty="0" smtClean="0">
              <a:solidFill>
                <a:srgbClr val="C00000"/>
              </a:solidFill>
            </a:rPr>
            <a:t>Guiding  principle </a:t>
          </a:r>
          <a:r>
            <a:rPr lang="en-CA" b="1" dirty="0">
              <a:solidFill>
                <a:srgbClr val="C00000"/>
              </a:solidFill>
            </a:rPr>
            <a:t># 3 </a:t>
          </a:r>
        </a:p>
      </dgm:t>
    </dgm:pt>
    <dgm:pt modelId="{2CF8F6DB-15A2-4363-9C67-439D5FEDC1B8}" type="parTrans" cxnId="{144773B3-D46D-463B-95A8-F871CE219ECE}">
      <dgm:prSet/>
      <dgm:spPr/>
      <dgm:t>
        <a:bodyPr/>
        <a:lstStyle/>
        <a:p>
          <a:endParaRPr lang="en-CA"/>
        </a:p>
      </dgm:t>
    </dgm:pt>
    <dgm:pt modelId="{F81B595F-E4AC-426F-9B67-29BD6FA83C2A}" type="sibTrans" cxnId="{144773B3-D46D-463B-95A8-F871CE219ECE}">
      <dgm:prSet/>
      <dgm:spPr/>
      <dgm:t>
        <a:bodyPr/>
        <a:lstStyle/>
        <a:p>
          <a:endParaRPr lang="en-CA"/>
        </a:p>
      </dgm:t>
    </dgm:pt>
    <dgm:pt modelId="{59C3BA1E-BECA-4E21-A842-57E94C7210CF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What makes </a:t>
          </a:r>
          <a:r>
            <a:rPr lang="en-CA" b="1" dirty="0" smtClean="0">
              <a:solidFill>
                <a:srgbClr val="0000FF"/>
              </a:solidFill>
            </a:rPr>
            <a:t>him/her </a:t>
          </a:r>
          <a:r>
            <a:rPr lang="en-CA" b="1" dirty="0">
              <a:solidFill>
                <a:srgbClr val="0000FF"/>
              </a:solidFill>
            </a:rPr>
            <a:t>distinct from other people </a:t>
          </a:r>
        </a:p>
      </dgm:t>
    </dgm:pt>
    <dgm:pt modelId="{4D8D8B7E-4672-4B5F-83A8-36C119652EB6}" type="parTrans" cxnId="{9E92BAFA-68CF-4A80-AC54-CD5A0E5663F2}">
      <dgm:prSet/>
      <dgm:spPr/>
      <dgm:t>
        <a:bodyPr/>
        <a:lstStyle/>
        <a:p>
          <a:endParaRPr lang="en-CA"/>
        </a:p>
      </dgm:t>
    </dgm:pt>
    <dgm:pt modelId="{CA22A479-63D3-4045-ACD9-5393A6155E74}" type="sibTrans" cxnId="{9E92BAFA-68CF-4A80-AC54-CD5A0E5663F2}">
      <dgm:prSet/>
      <dgm:spPr/>
      <dgm:t>
        <a:bodyPr/>
        <a:lstStyle/>
        <a:p>
          <a:endParaRPr lang="en-CA"/>
        </a:p>
      </dgm:t>
    </dgm:pt>
    <dgm:pt modelId="{BF9F18BC-D232-47AA-9AA8-3865DEC458B1}" type="pres">
      <dgm:prSet presAssocID="{13242C01-EDDD-4C09-9C43-9E490675AAD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DB6C4B20-7335-4506-AFE6-69A46A15BDDD}" type="pres">
      <dgm:prSet presAssocID="{33BF85EC-755C-45C2-89C0-B22EE0DA1930}" presName="parenttextcomposite" presStyleCnt="0"/>
      <dgm:spPr/>
    </dgm:pt>
    <dgm:pt modelId="{4E453EDB-EC45-446A-A45D-495F35B5D105}" type="pres">
      <dgm:prSet presAssocID="{33BF85EC-755C-45C2-89C0-B22EE0DA1930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710A0A3-A4FF-4110-806A-350573690E7B}" type="pres">
      <dgm:prSet presAssocID="{33BF85EC-755C-45C2-89C0-B22EE0DA1930}" presName="composite" presStyleCnt="0"/>
      <dgm:spPr/>
    </dgm:pt>
    <dgm:pt modelId="{DB553F82-81B9-482F-94AD-6FDB00F83203}" type="pres">
      <dgm:prSet presAssocID="{33BF85EC-755C-45C2-89C0-B22EE0DA1930}" presName="chevron1" presStyleLbl="alignNode1" presStyleIdx="0" presStyleCnt="21"/>
      <dgm:spPr/>
    </dgm:pt>
    <dgm:pt modelId="{19045610-75EE-4316-BB88-8C614D74DCEB}" type="pres">
      <dgm:prSet presAssocID="{33BF85EC-755C-45C2-89C0-B22EE0DA1930}" presName="chevron2" presStyleLbl="alignNode1" presStyleIdx="1" presStyleCnt="21"/>
      <dgm:spPr/>
    </dgm:pt>
    <dgm:pt modelId="{4CC5FAF0-6FC4-4FFD-9780-0E66B4DC3EA8}" type="pres">
      <dgm:prSet presAssocID="{33BF85EC-755C-45C2-89C0-B22EE0DA1930}" presName="chevron3" presStyleLbl="alignNode1" presStyleIdx="2" presStyleCnt="21"/>
      <dgm:spPr/>
    </dgm:pt>
    <dgm:pt modelId="{EB107710-8E0D-4993-A076-DEEBF46193BE}" type="pres">
      <dgm:prSet presAssocID="{33BF85EC-755C-45C2-89C0-B22EE0DA1930}" presName="chevron4" presStyleLbl="alignNode1" presStyleIdx="3" presStyleCnt="21"/>
      <dgm:spPr/>
    </dgm:pt>
    <dgm:pt modelId="{7B6937B7-F04B-4E18-B51C-B5562EC130E6}" type="pres">
      <dgm:prSet presAssocID="{33BF85EC-755C-45C2-89C0-B22EE0DA1930}" presName="chevron5" presStyleLbl="alignNode1" presStyleIdx="4" presStyleCnt="21"/>
      <dgm:spPr/>
    </dgm:pt>
    <dgm:pt modelId="{06D08D24-05C0-42C9-856E-D887C500BE7D}" type="pres">
      <dgm:prSet presAssocID="{33BF85EC-755C-45C2-89C0-B22EE0DA1930}" presName="chevron6" presStyleLbl="alignNode1" presStyleIdx="5" presStyleCnt="21"/>
      <dgm:spPr/>
    </dgm:pt>
    <dgm:pt modelId="{91716A2C-FFB6-4145-8131-FB8C8C61955D}" type="pres">
      <dgm:prSet presAssocID="{33BF85EC-755C-45C2-89C0-B22EE0DA1930}" presName="chevron7" presStyleLbl="alignNode1" presStyleIdx="6" presStyleCnt="21"/>
      <dgm:spPr/>
    </dgm:pt>
    <dgm:pt modelId="{7CD7D3D3-4FDC-4C0B-8158-3D765E2B5500}" type="pres">
      <dgm:prSet presAssocID="{33BF85EC-755C-45C2-89C0-B22EE0DA1930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D92D869-16C4-4D6C-A069-CCB532CEFB50}" type="pres">
      <dgm:prSet presAssocID="{3F4BBC52-1653-4BC4-92D4-F85E1BDEF111}" presName="sibTrans" presStyleCnt="0"/>
      <dgm:spPr/>
    </dgm:pt>
    <dgm:pt modelId="{4EF2EA83-FB33-4E8C-958C-B093460011DC}" type="pres">
      <dgm:prSet presAssocID="{094AF3ED-A9C2-421F-98C0-217E92B1E3C0}" presName="parenttextcomposite" presStyleCnt="0"/>
      <dgm:spPr/>
    </dgm:pt>
    <dgm:pt modelId="{1CB51A5E-3F99-4607-BA5B-0F22905ECCC1}" type="pres">
      <dgm:prSet presAssocID="{094AF3ED-A9C2-421F-98C0-217E92B1E3C0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F67FC4B-BF0D-448B-91D0-8B6E4E38D3DE}" type="pres">
      <dgm:prSet presAssocID="{094AF3ED-A9C2-421F-98C0-217E92B1E3C0}" presName="composite" presStyleCnt="0"/>
      <dgm:spPr/>
    </dgm:pt>
    <dgm:pt modelId="{505D957A-55B9-4050-9BFD-71246174B7A9}" type="pres">
      <dgm:prSet presAssocID="{094AF3ED-A9C2-421F-98C0-217E92B1E3C0}" presName="chevron1" presStyleLbl="alignNode1" presStyleIdx="7" presStyleCnt="21"/>
      <dgm:spPr/>
    </dgm:pt>
    <dgm:pt modelId="{B6947E6B-FF6A-4439-94FF-626B9B652E6A}" type="pres">
      <dgm:prSet presAssocID="{094AF3ED-A9C2-421F-98C0-217E92B1E3C0}" presName="chevron2" presStyleLbl="alignNode1" presStyleIdx="8" presStyleCnt="21"/>
      <dgm:spPr/>
    </dgm:pt>
    <dgm:pt modelId="{EC70618D-BE7C-4D72-91B7-BF7F2D53B6C0}" type="pres">
      <dgm:prSet presAssocID="{094AF3ED-A9C2-421F-98C0-217E92B1E3C0}" presName="chevron3" presStyleLbl="alignNode1" presStyleIdx="9" presStyleCnt="21"/>
      <dgm:spPr/>
    </dgm:pt>
    <dgm:pt modelId="{E50B024C-C5F2-4944-9C54-A4F5C9CF37CA}" type="pres">
      <dgm:prSet presAssocID="{094AF3ED-A9C2-421F-98C0-217E92B1E3C0}" presName="chevron4" presStyleLbl="alignNode1" presStyleIdx="10" presStyleCnt="21"/>
      <dgm:spPr/>
    </dgm:pt>
    <dgm:pt modelId="{F82EB92B-BB37-43FB-A7F3-42FAF2B2A41A}" type="pres">
      <dgm:prSet presAssocID="{094AF3ED-A9C2-421F-98C0-217E92B1E3C0}" presName="chevron5" presStyleLbl="alignNode1" presStyleIdx="11" presStyleCnt="21"/>
      <dgm:spPr/>
    </dgm:pt>
    <dgm:pt modelId="{059C4979-4F93-4415-ABDD-E31239123C1D}" type="pres">
      <dgm:prSet presAssocID="{094AF3ED-A9C2-421F-98C0-217E92B1E3C0}" presName="chevron6" presStyleLbl="alignNode1" presStyleIdx="12" presStyleCnt="21"/>
      <dgm:spPr/>
    </dgm:pt>
    <dgm:pt modelId="{F27E0368-0E17-45D8-A8C0-7468F6CDF224}" type="pres">
      <dgm:prSet presAssocID="{094AF3ED-A9C2-421F-98C0-217E92B1E3C0}" presName="chevron7" presStyleLbl="alignNode1" presStyleIdx="13" presStyleCnt="21"/>
      <dgm:spPr/>
    </dgm:pt>
    <dgm:pt modelId="{15B060F0-70C4-42C4-925B-54E80CA2A3FB}" type="pres">
      <dgm:prSet presAssocID="{094AF3ED-A9C2-421F-98C0-217E92B1E3C0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2963DC6-3BF5-4285-B965-880D5C4A1C95}" type="pres">
      <dgm:prSet presAssocID="{96211B36-6C4E-4C50-B55C-B2260A0862F6}" presName="sibTrans" presStyleCnt="0"/>
      <dgm:spPr/>
    </dgm:pt>
    <dgm:pt modelId="{5096AD38-1537-48F5-9AE3-506D1D567C3B}" type="pres">
      <dgm:prSet presAssocID="{79CFFF15-E109-40A2-9458-E021ABA45C7B}" presName="parenttextcomposite" presStyleCnt="0"/>
      <dgm:spPr/>
    </dgm:pt>
    <dgm:pt modelId="{D8FD2B40-D09D-4A03-93A4-F5897B2E306E}" type="pres">
      <dgm:prSet presAssocID="{79CFFF15-E109-40A2-9458-E021ABA45C7B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D23458F-245E-4337-9ABE-64820DD778DF}" type="pres">
      <dgm:prSet presAssocID="{79CFFF15-E109-40A2-9458-E021ABA45C7B}" presName="composite" presStyleCnt="0"/>
      <dgm:spPr/>
    </dgm:pt>
    <dgm:pt modelId="{8C4D4687-7691-4307-B4CC-0CC883981E04}" type="pres">
      <dgm:prSet presAssocID="{79CFFF15-E109-40A2-9458-E021ABA45C7B}" presName="chevron1" presStyleLbl="alignNode1" presStyleIdx="14" presStyleCnt="21"/>
      <dgm:spPr/>
    </dgm:pt>
    <dgm:pt modelId="{D9CDCEE2-5AC3-4590-87BE-F515C20C606D}" type="pres">
      <dgm:prSet presAssocID="{79CFFF15-E109-40A2-9458-E021ABA45C7B}" presName="chevron2" presStyleLbl="alignNode1" presStyleIdx="15" presStyleCnt="21"/>
      <dgm:spPr/>
    </dgm:pt>
    <dgm:pt modelId="{04D52F0A-AA34-4254-9F48-91BDD4761D47}" type="pres">
      <dgm:prSet presAssocID="{79CFFF15-E109-40A2-9458-E021ABA45C7B}" presName="chevron3" presStyleLbl="alignNode1" presStyleIdx="16" presStyleCnt="21"/>
      <dgm:spPr/>
    </dgm:pt>
    <dgm:pt modelId="{92FB6D96-C688-42CA-8474-C3200F04F42F}" type="pres">
      <dgm:prSet presAssocID="{79CFFF15-E109-40A2-9458-E021ABA45C7B}" presName="chevron4" presStyleLbl="alignNode1" presStyleIdx="17" presStyleCnt="21"/>
      <dgm:spPr/>
    </dgm:pt>
    <dgm:pt modelId="{1ADD912F-5576-475D-AC92-5C842FE07A5E}" type="pres">
      <dgm:prSet presAssocID="{79CFFF15-E109-40A2-9458-E021ABA45C7B}" presName="chevron5" presStyleLbl="alignNode1" presStyleIdx="18" presStyleCnt="21"/>
      <dgm:spPr/>
    </dgm:pt>
    <dgm:pt modelId="{05AB5122-6C8F-4D37-BB48-B6A280FAB0DE}" type="pres">
      <dgm:prSet presAssocID="{79CFFF15-E109-40A2-9458-E021ABA45C7B}" presName="chevron6" presStyleLbl="alignNode1" presStyleIdx="19" presStyleCnt="21"/>
      <dgm:spPr/>
    </dgm:pt>
    <dgm:pt modelId="{149EF6BB-4A18-4409-ADBF-4F590991FF78}" type="pres">
      <dgm:prSet presAssocID="{79CFFF15-E109-40A2-9458-E021ABA45C7B}" presName="chevron7" presStyleLbl="alignNode1" presStyleIdx="20" presStyleCnt="21"/>
      <dgm:spPr/>
    </dgm:pt>
    <dgm:pt modelId="{47B82366-7B47-4796-A3AA-D4A473A985C4}" type="pres">
      <dgm:prSet presAssocID="{79CFFF15-E109-40A2-9458-E021ABA45C7B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4D404CD-AB6C-4EC9-8D0D-44D0F4AB353B}" type="presOf" srcId="{E5D985AA-6B75-4BD7-AEB0-B5EC8893B2ED}" destId="{15B060F0-70C4-42C4-925B-54E80CA2A3FB}" srcOrd="0" destOrd="0" presId="urn:microsoft.com/office/officeart/2008/layout/VerticalAccentList"/>
    <dgm:cxn modelId="{6D07D76D-D31A-471C-B36A-D8A523225581}" type="presOf" srcId="{094AF3ED-A9C2-421F-98C0-217E92B1E3C0}" destId="{1CB51A5E-3F99-4607-BA5B-0F22905ECCC1}" srcOrd="0" destOrd="0" presId="urn:microsoft.com/office/officeart/2008/layout/VerticalAccentList"/>
    <dgm:cxn modelId="{DE0FD360-5095-4EB7-A895-19F3BC874CA1}" type="presOf" srcId="{04CB541C-AE43-41A3-9AC7-CF1E2B68136C}" destId="{7CD7D3D3-4FDC-4C0B-8158-3D765E2B5500}" srcOrd="0" destOrd="0" presId="urn:microsoft.com/office/officeart/2008/layout/VerticalAccentList"/>
    <dgm:cxn modelId="{AAD3355C-78A4-499E-B09C-0F8829BD193D}" type="presOf" srcId="{33BF85EC-755C-45C2-89C0-B22EE0DA1930}" destId="{4E453EDB-EC45-446A-A45D-495F35B5D105}" srcOrd="0" destOrd="0" presId="urn:microsoft.com/office/officeart/2008/layout/VerticalAccentList"/>
    <dgm:cxn modelId="{20EFF952-B9E2-4865-B88F-FA23E0B3A47E}" srcId="{13242C01-EDDD-4C09-9C43-9E490675AAD6}" destId="{33BF85EC-755C-45C2-89C0-B22EE0DA1930}" srcOrd="0" destOrd="0" parTransId="{FEE39B02-E50B-4483-90F4-8CEEB4CB70F2}" sibTransId="{3F4BBC52-1653-4BC4-92D4-F85E1BDEF111}"/>
    <dgm:cxn modelId="{98BC48FE-3D58-469D-A781-0DD3425002C3}" srcId="{094AF3ED-A9C2-421F-98C0-217E92B1E3C0}" destId="{E5D985AA-6B75-4BD7-AEB0-B5EC8893B2ED}" srcOrd="0" destOrd="0" parTransId="{063C5DC5-8F0A-455C-BFD0-252539400802}" sibTransId="{24D62EF2-8747-4A21-B623-08CBD5772A01}"/>
    <dgm:cxn modelId="{9E92BAFA-68CF-4A80-AC54-CD5A0E5663F2}" srcId="{79CFFF15-E109-40A2-9458-E021ABA45C7B}" destId="{59C3BA1E-BECA-4E21-A842-57E94C7210CF}" srcOrd="0" destOrd="0" parTransId="{4D8D8B7E-4672-4B5F-83A8-36C119652EB6}" sibTransId="{CA22A479-63D3-4045-ACD9-5393A6155E74}"/>
    <dgm:cxn modelId="{5DE40E62-DEF0-4AE0-833B-CFC8A8879903}" srcId="{33BF85EC-755C-45C2-89C0-B22EE0DA1930}" destId="{04CB541C-AE43-41A3-9AC7-CF1E2B68136C}" srcOrd="0" destOrd="0" parTransId="{8ED7D7D2-33D9-4087-84DC-986A958A6BC3}" sibTransId="{21F6BE1F-6E5E-4277-A9FE-E0ED14998A17}"/>
    <dgm:cxn modelId="{08B3B7FE-03AA-4FBA-9433-1D6DCEB15423}" type="presOf" srcId="{13242C01-EDDD-4C09-9C43-9E490675AAD6}" destId="{BF9F18BC-D232-47AA-9AA8-3865DEC458B1}" srcOrd="0" destOrd="0" presId="urn:microsoft.com/office/officeart/2008/layout/VerticalAccentList"/>
    <dgm:cxn modelId="{144773B3-D46D-463B-95A8-F871CE219ECE}" srcId="{13242C01-EDDD-4C09-9C43-9E490675AAD6}" destId="{79CFFF15-E109-40A2-9458-E021ABA45C7B}" srcOrd="2" destOrd="0" parTransId="{2CF8F6DB-15A2-4363-9C67-439D5FEDC1B8}" sibTransId="{F81B595F-E4AC-426F-9B67-29BD6FA83C2A}"/>
    <dgm:cxn modelId="{CAEB32F4-53F5-448B-9E98-2B4ED72FB2B3}" srcId="{13242C01-EDDD-4C09-9C43-9E490675AAD6}" destId="{094AF3ED-A9C2-421F-98C0-217E92B1E3C0}" srcOrd="1" destOrd="0" parTransId="{2C45A1D0-DCF7-431A-888D-5E64599A8BEA}" sibTransId="{96211B36-6C4E-4C50-B55C-B2260A0862F6}"/>
    <dgm:cxn modelId="{6E48213F-13CB-4B65-A3BF-3F634B284F59}" type="presOf" srcId="{59C3BA1E-BECA-4E21-A842-57E94C7210CF}" destId="{47B82366-7B47-4796-A3AA-D4A473A985C4}" srcOrd="0" destOrd="0" presId="urn:microsoft.com/office/officeart/2008/layout/VerticalAccentList"/>
    <dgm:cxn modelId="{246BEC44-4874-4CBF-956F-9ED41838B696}" type="presOf" srcId="{79CFFF15-E109-40A2-9458-E021ABA45C7B}" destId="{D8FD2B40-D09D-4A03-93A4-F5897B2E306E}" srcOrd="0" destOrd="0" presId="urn:microsoft.com/office/officeart/2008/layout/VerticalAccentList"/>
    <dgm:cxn modelId="{3F3EC543-84E2-422D-9647-526D5DAC6E58}" type="presParOf" srcId="{BF9F18BC-D232-47AA-9AA8-3865DEC458B1}" destId="{DB6C4B20-7335-4506-AFE6-69A46A15BDDD}" srcOrd="0" destOrd="0" presId="urn:microsoft.com/office/officeart/2008/layout/VerticalAccentList"/>
    <dgm:cxn modelId="{D3383B79-27B7-4E61-8168-FB1C194B7756}" type="presParOf" srcId="{DB6C4B20-7335-4506-AFE6-69A46A15BDDD}" destId="{4E453EDB-EC45-446A-A45D-495F35B5D105}" srcOrd="0" destOrd="0" presId="urn:microsoft.com/office/officeart/2008/layout/VerticalAccentList"/>
    <dgm:cxn modelId="{20F78738-A67A-431B-8A56-9873BE3199AA}" type="presParOf" srcId="{BF9F18BC-D232-47AA-9AA8-3865DEC458B1}" destId="{2710A0A3-A4FF-4110-806A-350573690E7B}" srcOrd="1" destOrd="0" presId="urn:microsoft.com/office/officeart/2008/layout/VerticalAccentList"/>
    <dgm:cxn modelId="{7B4F6C8B-37F1-461C-A8E0-81835D99A814}" type="presParOf" srcId="{2710A0A3-A4FF-4110-806A-350573690E7B}" destId="{DB553F82-81B9-482F-94AD-6FDB00F83203}" srcOrd="0" destOrd="0" presId="urn:microsoft.com/office/officeart/2008/layout/VerticalAccentList"/>
    <dgm:cxn modelId="{DBB84385-EA5A-4E26-9DFA-CAED4BCA99E1}" type="presParOf" srcId="{2710A0A3-A4FF-4110-806A-350573690E7B}" destId="{19045610-75EE-4316-BB88-8C614D74DCEB}" srcOrd="1" destOrd="0" presId="urn:microsoft.com/office/officeart/2008/layout/VerticalAccentList"/>
    <dgm:cxn modelId="{6FAC170F-F23F-42C0-8A10-49A2F4885440}" type="presParOf" srcId="{2710A0A3-A4FF-4110-806A-350573690E7B}" destId="{4CC5FAF0-6FC4-4FFD-9780-0E66B4DC3EA8}" srcOrd="2" destOrd="0" presId="urn:microsoft.com/office/officeart/2008/layout/VerticalAccentList"/>
    <dgm:cxn modelId="{D537E89F-DE64-41EA-B7A6-64AF118EA18E}" type="presParOf" srcId="{2710A0A3-A4FF-4110-806A-350573690E7B}" destId="{EB107710-8E0D-4993-A076-DEEBF46193BE}" srcOrd="3" destOrd="0" presId="urn:microsoft.com/office/officeart/2008/layout/VerticalAccentList"/>
    <dgm:cxn modelId="{7456B2CD-A182-4B58-B7FA-6F48AA9FC13C}" type="presParOf" srcId="{2710A0A3-A4FF-4110-806A-350573690E7B}" destId="{7B6937B7-F04B-4E18-B51C-B5562EC130E6}" srcOrd="4" destOrd="0" presId="urn:microsoft.com/office/officeart/2008/layout/VerticalAccentList"/>
    <dgm:cxn modelId="{EA1D383F-D468-4F13-885F-785C7A948E89}" type="presParOf" srcId="{2710A0A3-A4FF-4110-806A-350573690E7B}" destId="{06D08D24-05C0-42C9-856E-D887C500BE7D}" srcOrd="5" destOrd="0" presId="urn:microsoft.com/office/officeart/2008/layout/VerticalAccentList"/>
    <dgm:cxn modelId="{BF5E3296-C2F0-4A4B-8577-1411C8E742D6}" type="presParOf" srcId="{2710A0A3-A4FF-4110-806A-350573690E7B}" destId="{91716A2C-FFB6-4145-8131-FB8C8C61955D}" srcOrd="6" destOrd="0" presId="urn:microsoft.com/office/officeart/2008/layout/VerticalAccentList"/>
    <dgm:cxn modelId="{062D9802-B5F1-4324-945A-4D265503E0AF}" type="presParOf" srcId="{2710A0A3-A4FF-4110-806A-350573690E7B}" destId="{7CD7D3D3-4FDC-4C0B-8158-3D765E2B5500}" srcOrd="7" destOrd="0" presId="urn:microsoft.com/office/officeart/2008/layout/VerticalAccentList"/>
    <dgm:cxn modelId="{5B3B0B96-F713-49E4-96FE-1479F4353866}" type="presParOf" srcId="{BF9F18BC-D232-47AA-9AA8-3865DEC458B1}" destId="{CD92D869-16C4-4D6C-A069-CCB532CEFB50}" srcOrd="2" destOrd="0" presId="urn:microsoft.com/office/officeart/2008/layout/VerticalAccentList"/>
    <dgm:cxn modelId="{F0E6DFB0-38EE-44CC-B9A2-B5BBB367FF9B}" type="presParOf" srcId="{BF9F18BC-D232-47AA-9AA8-3865DEC458B1}" destId="{4EF2EA83-FB33-4E8C-958C-B093460011DC}" srcOrd="3" destOrd="0" presId="urn:microsoft.com/office/officeart/2008/layout/VerticalAccentList"/>
    <dgm:cxn modelId="{0E6918FF-2E36-4265-92BE-5865D75F0613}" type="presParOf" srcId="{4EF2EA83-FB33-4E8C-958C-B093460011DC}" destId="{1CB51A5E-3F99-4607-BA5B-0F22905ECCC1}" srcOrd="0" destOrd="0" presId="urn:microsoft.com/office/officeart/2008/layout/VerticalAccentList"/>
    <dgm:cxn modelId="{70E56B32-88F0-4C45-B8F2-4919B3A8ADC8}" type="presParOf" srcId="{BF9F18BC-D232-47AA-9AA8-3865DEC458B1}" destId="{4F67FC4B-BF0D-448B-91D0-8B6E4E38D3DE}" srcOrd="4" destOrd="0" presId="urn:microsoft.com/office/officeart/2008/layout/VerticalAccentList"/>
    <dgm:cxn modelId="{89A42678-731C-4377-B4AD-E7E55E249622}" type="presParOf" srcId="{4F67FC4B-BF0D-448B-91D0-8B6E4E38D3DE}" destId="{505D957A-55B9-4050-9BFD-71246174B7A9}" srcOrd="0" destOrd="0" presId="urn:microsoft.com/office/officeart/2008/layout/VerticalAccentList"/>
    <dgm:cxn modelId="{E994F692-2BEC-4CC2-A6D8-1D21904BBB05}" type="presParOf" srcId="{4F67FC4B-BF0D-448B-91D0-8B6E4E38D3DE}" destId="{B6947E6B-FF6A-4439-94FF-626B9B652E6A}" srcOrd="1" destOrd="0" presId="urn:microsoft.com/office/officeart/2008/layout/VerticalAccentList"/>
    <dgm:cxn modelId="{75A09F12-01BE-4852-A3D7-A72505402BD2}" type="presParOf" srcId="{4F67FC4B-BF0D-448B-91D0-8B6E4E38D3DE}" destId="{EC70618D-BE7C-4D72-91B7-BF7F2D53B6C0}" srcOrd="2" destOrd="0" presId="urn:microsoft.com/office/officeart/2008/layout/VerticalAccentList"/>
    <dgm:cxn modelId="{2776E099-688D-4188-93B2-0BABD472C7F7}" type="presParOf" srcId="{4F67FC4B-BF0D-448B-91D0-8B6E4E38D3DE}" destId="{E50B024C-C5F2-4944-9C54-A4F5C9CF37CA}" srcOrd="3" destOrd="0" presId="urn:microsoft.com/office/officeart/2008/layout/VerticalAccentList"/>
    <dgm:cxn modelId="{50F81E1D-17F2-4D6C-99E8-0B7DC69EC56B}" type="presParOf" srcId="{4F67FC4B-BF0D-448B-91D0-8B6E4E38D3DE}" destId="{F82EB92B-BB37-43FB-A7F3-42FAF2B2A41A}" srcOrd="4" destOrd="0" presId="urn:microsoft.com/office/officeart/2008/layout/VerticalAccentList"/>
    <dgm:cxn modelId="{275B632D-5C33-492E-A5B7-9EA683E5CE9A}" type="presParOf" srcId="{4F67FC4B-BF0D-448B-91D0-8B6E4E38D3DE}" destId="{059C4979-4F93-4415-ABDD-E31239123C1D}" srcOrd="5" destOrd="0" presId="urn:microsoft.com/office/officeart/2008/layout/VerticalAccentList"/>
    <dgm:cxn modelId="{6E2BF2D9-83E9-47E8-BCFB-3954EA01CE56}" type="presParOf" srcId="{4F67FC4B-BF0D-448B-91D0-8B6E4E38D3DE}" destId="{F27E0368-0E17-45D8-A8C0-7468F6CDF224}" srcOrd="6" destOrd="0" presId="urn:microsoft.com/office/officeart/2008/layout/VerticalAccentList"/>
    <dgm:cxn modelId="{AEBC4771-78A6-4D6D-999C-428D44C08C84}" type="presParOf" srcId="{4F67FC4B-BF0D-448B-91D0-8B6E4E38D3DE}" destId="{15B060F0-70C4-42C4-925B-54E80CA2A3FB}" srcOrd="7" destOrd="0" presId="urn:microsoft.com/office/officeart/2008/layout/VerticalAccentList"/>
    <dgm:cxn modelId="{8B4964CF-DD1F-4395-9359-3A2E565D20F4}" type="presParOf" srcId="{BF9F18BC-D232-47AA-9AA8-3865DEC458B1}" destId="{52963DC6-3BF5-4285-B965-880D5C4A1C95}" srcOrd="5" destOrd="0" presId="urn:microsoft.com/office/officeart/2008/layout/VerticalAccentList"/>
    <dgm:cxn modelId="{5BEB2B8D-1E81-47E4-9B1B-6F6AE3A0BF66}" type="presParOf" srcId="{BF9F18BC-D232-47AA-9AA8-3865DEC458B1}" destId="{5096AD38-1537-48F5-9AE3-506D1D567C3B}" srcOrd="6" destOrd="0" presId="urn:microsoft.com/office/officeart/2008/layout/VerticalAccentList"/>
    <dgm:cxn modelId="{B38BD184-1333-4F6E-83FB-D3AF49347E55}" type="presParOf" srcId="{5096AD38-1537-48F5-9AE3-506D1D567C3B}" destId="{D8FD2B40-D09D-4A03-93A4-F5897B2E306E}" srcOrd="0" destOrd="0" presId="urn:microsoft.com/office/officeart/2008/layout/VerticalAccentList"/>
    <dgm:cxn modelId="{15B3E64F-E136-4508-A7C9-8C91BE143061}" type="presParOf" srcId="{BF9F18BC-D232-47AA-9AA8-3865DEC458B1}" destId="{DD23458F-245E-4337-9ABE-64820DD778DF}" srcOrd="7" destOrd="0" presId="urn:microsoft.com/office/officeart/2008/layout/VerticalAccentList"/>
    <dgm:cxn modelId="{90AD0362-5FD5-45EE-B982-EC0C39A92494}" type="presParOf" srcId="{DD23458F-245E-4337-9ABE-64820DD778DF}" destId="{8C4D4687-7691-4307-B4CC-0CC883981E04}" srcOrd="0" destOrd="0" presId="urn:microsoft.com/office/officeart/2008/layout/VerticalAccentList"/>
    <dgm:cxn modelId="{28735BD2-084E-4466-AF98-1115BA654194}" type="presParOf" srcId="{DD23458F-245E-4337-9ABE-64820DD778DF}" destId="{D9CDCEE2-5AC3-4590-87BE-F515C20C606D}" srcOrd="1" destOrd="0" presId="urn:microsoft.com/office/officeart/2008/layout/VerticalAccentList"/>
    <dgm:cxn modelId="{AB4DC875-B51D-435E-98DD-E5215F19660B}" type="presParOf" srcId="{DD23458F-245E-4337-9ABE-64820DD778DF}" destId="{04D52F0A-AA34-4254-9F48-91BDD4761D47}" srcOrd="2" destOrd="0" presId="urn:microsoft.com/office/officeart/2008/layout/VerticalAccentList"/>
    <dgm:cxn modelId="{7A0EBB80-CFD5-4D85-B517-3851A4375FA0}" type="presParOf" srcId="{DD23458F-245E-4337-9ABE-64820DD778DF}" destId="{92FB6D96-C688-42CA-8474-C3200F04F42F}" srcOrd="3" destOrd="0" presId="urn:microsoft.com/office/officeart/2008/layout/VerticalAccentList"/>
    <dgm:cxn modelId="{DF19F959-95C6-4870-9646-9398D9DF9D43}" type="presParOf" srcId="{DD23458F-245E-4337-9ABE-64820DD778DF}" destId="{1ADD912F-5576-475D-AC92-5C842FE07A5E}" srcOrd="4" destOrd="0" presId="urn:microsoft.com/office/officeart/2008/layout/VerticalAccentList"/>
    <dgm:cxn modelId="{F2F1F6F7-BD53-4D3A-9C26-1B9182F38B7D}" type="presParOf" srcId="{DD23458F-245E-4337-9ABE-64820DD778DF}" destId="{05AB5122-6C8F-4D37-BB48-B6A280FAB0DE}" srcOrd="5" destOrd="0" presId="urn:microsoft.com/office/officeart/2008/layout/VerticalAccentList"/>
    <dgm:cxn modelId="{38573AC0-9E4F-4F65-B862-35E580A184B7}" type="presParOf" srcId="{DD23458F-245E-4337-9ABE-64820DD778DF}" destId="{149EF6BB-4A18-4409-ADBF-4F590991FF78}" srcOrd="6" destOrd="0" presId="urn:microsoft.com/office/officeart/2008/layout/VerticalAccentList"/>
    <dgm:cxn modelId="{A084B4D6-5637-4056-A51B-4C33661B94C9}" type="presParOf" srcId="{DD23458F-245E-4337-9ABE-64820DD778DF}" destId="{47B82366-7B47-4796-A3AA-D4A473A985C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01C23A3-B15D-4208-8EA4-44B48F77E703}" type="doc">
      <dgm:prSet loTypeId="urn:microsoft.com/office/officeart/2005/8/layout/chevron2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CA"/>
        </a:p>
      </dgm:t>
    </dgm:pt>
    <dgm:pt modelId="{44BD8077-98B1-4F3B-B879-31D84EF17B5A}">
      <dgm:prSet phldrT="[Text]"/>
      <dgm:spPr/>
      <dgm:t>
        <a:bodyPr/>
        <a:lstStyle/>
        <a:p>
          <a:r>
            <a:rPr lang="en-CA" dirty="0" smtClean="0"/>
            <a:t>Sacred</a:t>
          </a:r>
          <a:endParaRPr lang="en-CA" dirty="0"/>
        </a:p>
      </dgm:t>
    </dgm:pt>
    <dgm:pt modelId="{3698B728-3A91-4F93-AA18-BC08F0A65FF9}" type="parTrans" cxnId="{C95CC577-E1AF-4829-9E1D-C1C19548DDCD}">
      <dgm:prSet/>
      <dgm:spPr/>
      <dgm:t>
        <a:bodyPr/>
        <a:lstStyle/>
        <a:p>
          <a:endParaRPr lang="en-CA"/>
        </a:p>
      </dgm:t>
    </dgm:pt>
    <dgm:pt modelId="{4584268C-A2D7-4C79-BBCF-5878381644A7}" type="sibTrans" cxnId="{C95CC577-E1AF-4829-9E1D-C1C19548DDCD}">
      <dgm:prSet/>
      <dgm:spPr/>
      <dgm:t>
        <a:bodyPr/>
        <a:lstStyle/>
        <a:p>
          <a:endParaRPr lang="en-CA"/>
        </a:p>
      </dgm:t>
    </dgm:pt>
    <dgm:pt modelId="{B167368F-487E-435F-BB0D-1BD1FE3FFF54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Each name is sacred, either for a child or for an adult </a:t>
          </a:r>
          <a:endParaRPr lang="en-CA" b="1" dirty="0">
            <a:solidFill>
              <a:srgbClr val="0000FF"/>
            </a:solidFill>
          </a:endParaRPr>
        </a:p>
      </dgm:t>
    </dgm:pt>
    <dgm:pt modelId="{F7C94ADA-11DC-4EF8-A520-823087BF1682}" type="parTrans" cxnId="{11348517-1AC7-4893-9B80-E0D1A8A764EE}">
      <dgm:prSet/>
      <dgm:spPr/>
      <dgm:t>
        <a:bodyPr/>
        <a:lstStyle/>
        <a:p>
          <a:endParaRPr lang="en-CA"/>
        </a:p>
      </dgm:t>
    </dgm:pt>
    <dgm:pt modelId="{86D6D22F-A63D-42B3-ADD1-1C6EBDAFF90E}" type="sibTrans" cxnId="{11348517-1AC7-4893-9B80-E0D1A8A764EE}">
      <dgm:prSet/>
      <dgm:spPr/>
      <dgm:t>
        <a:bodyPr/>
        <a:lstStyle/>
        <a:p>
          <a:endParaRPr lang="en-CA"/>
        </a:p>
      </dgm:t>
    </dgm:pt>
    <dgm:pt modelId="{C9D1BB02-DCB2-4262-B076-42B02B49F6D2}">
      <dgm:prSet phldrT="[Text]"/>
      <dgm:spPr/>
      <dgm:t>
        <a:bodyPr/>
        <a:lstStyle/>
        <a:p>
          <a:r>
            <a:rPr lang="en-CA" dirty="0" smtClean="0"/>
            <a:t>First </a:t>
          </a:r>
          <a:endParaRPr lang="en-CA" dirty="0"/>
        </a:p>
      </dgm:t>
    </dgm:pt>
    <dgm:pt modelId="{18607205-ACEC-4E5B-BA56-735F4A9AB204}" type="parTrans" cxnId="{AF0D2A48-7621-4775-AB89-C9BA25BA87C8}">
      <dgm:prSet/>
      <dgm:spPr/>
      <dgm:t>
        <a:bodyPr/>
        <a:lstStyle/>
        <a:p>
          <a:endParaRPr lang="en-CA"/>
        </a:p>
      </dgm:t>
    </dgm:pt>
    <dgm:pt modelId="{32061A6C-B44E-4971-94C6-6FC15A2B26E8}" type="sibTrans" cxnId="{AF0D2A48-7621-4775-AB89-C9BA25BA87C8}">
      <dgm:prSet/>
      <dgm:spPr/>
      <dgm:t>
        <a:bodyPr/>
        <a:lstStyle/>
        <a:p>
          <a:endParaRPr lang="en-CA"/>
        </a:p>
      </dgm:t>
    </dgm:pt>
    <dgm:pt modelId="{099375FD-3415-4600-B170-F66EA72D8EFB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Name is the first identity for the individual</a:t>
          </a:r>
          <a:endParaRPr lang="en-CA" b="1" dirty="0">
            <a:solidFill>
              <a:srgbClr val="0000FF"/>
            </a:solidFill>
          </a:endParaRPr>
        </a:p>
      </dgm:t>
    </dgm:pt>
    <dgm:pt modelId="{211E38E1-CD77-4FCC-BEBE-07732E91409D}" type="parTrans" cxnId="{B904587F-3D6C-48AE-A414-F924DAB99C87}">
      <dgm:prSet/>
      <dgm:spPr/>
      <dgm:t>
        <a:bodyPr/>
        <a:lstStyle/>
        <a:p>
          <a:endParaRPr lang="en-CA"/>
        </a:p>
      </dgm:t>
    </dgm:pt>
    <dgm:pt modelId="{961B1507-8B68-47B6-A997-C7DF0C38A12F}" type="sibTrans" cxnId="{B904587F-3D6C-48AE-A414-F924DAB99C87}">
      <dgm:prSet/>
      <dgm:spPr/>
      <dgm:t>
        <a:bodyPr/>
        <a:lstStyle/>
        <a:p>
          <a:endParaRPr lang="en-CA"/>
        </a:p>
      </dgm:t>
    </dgm:pt>
    <dgm:pt modelId="{A51F8165-0F41-4708-A91C-A285848F6198}">
      <dgm:prSet phldrT="[Text]"/>
      <dgm:spPr/>
      <dgm:t>
        <a:bodyPr/>
        <a:lstStyle/>
        <a:p>
          <a:r>
            <a:rPr lang="en-CA" dirty="0" smtClean="0"/>
            <a:t>Consensus </a:t>
          </a:r>
          <a:endParaRPr lang="en-CA" dirty="0"/>
        </a:p>
      </dgm:t>
    </dgm:pt>
    <dgm:pt modelId="{467BB765-405E-4CE6-9EF9-29AF64D6AB1C}" type="parTrans" cxnId="{FAD87E2D-A32C-497A-83FD-78BC28577AC9}">
      <dgm:prSet/>
      <dgm:spPr/>
      <dgm:t>
        <a:bodyPr/>
        <a:lstStyle/>
        <a:p>
          <a:endParaRPr lang="en-CA"/>
        </a:p>
      </dgm:t>
    </dgm:pt>
    <dgm:pt modelId="{2621CFCA-BE55-41AF-8832-87009F69E23E}" type="sibTrans" cxnId="{FAD87E2D-A32C-497A-83FD-78BC28577AC9}">
      <dgm:prSet/>
      <dgm:spPr/>
      <dgm:t>
        <a:bodyPr/>
        <a:lstStyle/>
        <a:p>
          <a:endParaRPr lang="en-CA"/>
        </a:p>
      </dgm:t>
    </dgm:pt>
    <dgm:pt modelId="{98B971B6-4C79-4C16-8815-92A9C3410BA6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A name cannot be changed without the parents’ approval </a:t>
          </a:r>
          <a:endParaRPr lang="en-CA" b="1" dirty="0">
            <a:solidFill>
              <a:srgbClr val="0000FF"/>
            </a:solidFill>
          </a:endParaRPr>
        </a:p>
      </dgm:t>
    </dgm:pt>
    <dgm:pt modelId="{836103C2-5B4F-4B32-B826-08DF2F5421B9}" type="parTrans" cxnId="{CB80B34C-40F2-42DE-9EAE-3B943B6D4062}">
      <dgm:prSet/>
      <dgm:spPr/>
      <dgm:t>
        <a:bodyPr/>
        <a:lstStyle/>
        <a:p>
          <a:endParaRPr lang="en-CA"/>
        </a:p>
      </dgm:t>
    </dgm:pt>
    <dgm:pt modelId="{AFBB7B76-D09B-45E8-A581-A00ACF47B994}" type="sibTrans" cxnId="{CB80B34C-40F2-42DE-9EAE-3B943B6D4062}">
      <dgm:prSet/>
      <dgm:spPr/>
      <dgm:t>
        <a:bodyPr/>
        <a:lstStyle/>
        <a:p>
          <a:endParaRPr lang="en-CA"/>
        </a:p>
      </dgm:t>
    </dgm:pt>
    <dgm:pt modelId="{1516DDCE-A20A-48A1-BD37-FEFF195BA79A}" type="pres">
      <dgm:prSet presAssocID="{001C23A3-B15D-4208-8EA4-44B48F77E70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18FC6EE-BA03-45EA-9710-BAED81C3E574}" type="pres">
      <dgm:prSet presAssocID="{44BD8077-98B1-4F3B-B879-31D84EF17B5A}" presName="composite" presStyleCnt="0"/>
      <dgm:spPr/>
    </dgm:pt>
    <dgm:pt modelId="{5C0C2E3E-C43A-4E23-B9E2-4BA03CCD4550}" type="pres">
      <dgm:prSet presAssocID="{44BD8077-98B1-4F3B-B879-31D84EF17B5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5006E03-62A3-4B16-8BD8-59F8F94CB681}" type="pres">
      <dgm:prSet presAssocID="{44BD8077-98B1-4F3B-B879-31D84EF17B5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8CCA0C8-A549-40E8-9D72-ECF2181C274D}" type="pres">
      <dgm:prSet presAssocID="{4584268C-A2D7-4C79-BBCF-5878381644A7}" presName="sp" presStyleCnt="0"/>
      <dgm:spPr/>
    </dgm:pt>
    <dgm:pt modelId="{1B6A345E-4652-4C45-A8C9-57DAE682E8C3}" type="pres">
      <dgm:prSet presAssocID="{C9D1BB02-DCB2-4262-B076-42B02B49F6D2}" presName="composite" presStyleCnt="0"/>
      <dgm:spPr/>
    </dgm:pt>
    <dgm:pt modelId="{5C28EDD9-ED99-4279-9C75-B6424D4161B0}" type="pres">
      <dgm:prSet presAssocID="{C9D1BB02-DCB2-4262-B076-42B02B49F6D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14FD1F8-19F1-4E12-893D-73539DDBA0BD}" type="pres">
      <dgm:prSet presAssocID="{C9D1BB02-DCB2-4262-B076-42B02B49F6D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A975AB-56BC-40EF-8911-1823BCB1B833}" type="pres">
      <dgm:prSet presAssocID="{32061A6C-B44E-4971-94C6-6FC15A2B26E8}" presName="sp" presStyleCnt="0"/>
      <dgm:spPr/>
    </dgm:pt>
    <dgm:pt modelId="{6402CC8C-3161-4782-9984-11158AE679A0}" type="pres">
      <dgm:prSet presAssocID="{A51F8165-0F41-4708-A91C-A285848F6198}" presName="composite" presStyleCnt="0"/>
      <dgm:spPr/>
    </dgm:pt>
    <dgm:pt modelId="{84C8EEB9-A292-4A35-9590-BDADC8814ECC}" type="pres">
      <dgm:prSet presAssocID="{A51F8165-0F41-4708-A91C-A285848F619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F55C87F-D910-4209-9A7E-299EBB1851C4}" type="pres">
      <dgm:prSet presAssocID="{A51F8165-0F41-4708-A91C-A285848F619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1348517-1AC7-4893-9B80-E0D1A8A764EE}" srcId="{44BD8077-98B1-4F3B-B879-31D84EF17B5A}" destId="{B167368F-487E-435F-BB0D-1BD1FE3FFF54}" srcOrd="0" destOrd="0" parTransId="{F7C94ADA-11DC-4EF8-A520-823087BF1682}" sibTransId="{86D6D22F-A63D-42B3-ADD1-1C6EBDAFF90E}"/>
    <dgm:cxn modelId="{6EE0F2AD-D374-45C2-97F7-99AAF96B8A5E}" type="presOf" srcId="{C9D1BB02-DCB2-4262-B076-42B02B49F6D2}" destId="{5C28EDD9-ED99-4279-9C75-B6424D4161B0}" srcOrd="0" destOrd="0" presId="urn:microsoft.com/office/officeart/2005/8/layout/chevron2"/>
    <dgm:cxn modelId="{AF0D2A48-7621-4775-AB89-C9BA25BA87C8}" srcId="{001C23A3-B15D-4208-8EA4-44B48F77E703}" destId="{C9D1BB02-DCB2-4262-B076-42B02B49F6D2}" srcOrd="1" destOrd="0" parTransId="{18607205-ACEC-4E5B-BA56-735F4A9AB204}" sibTransId="{32061A6C-B44E-4971-94C6-6FC15A2B26E8}"/>
    <dgm:cxn modelId="{564C4644-804A-4B28-A2FD-649169348669}" type="presOf" srcId="{099375FD-3415-4600-B170-F66EA72D8EFB}" destId="{614FD1F8-19F1-4E12-893D-73539DDBA0BD}" srcOrd="0" destOrd="0" presId="urn:microsoft.com/office/officeart/2005/8/layout/chevron2"/>
    <dgm:cxn modelId="{01B8DBC9-737D-4C44-8F17-139046F57BFA}" type="presOf" srcId="{A51F8165-0F41-4708-A91C-A285848F6198}" destId="{84C8EEB9-A292-4A35-9590-BDADC8814ECC}" srcOrd="0" destOrd="0" presId="urn:microsoft.com/office/officeart/2005/8/layout/chevron2"/>
    <dgm:cxn modelId="{E4832138-E3C9-4559-9C0A-E06FD24850AE}" type="presOf" srcId="{44BD8077-98B1-4F3B-B879-31D84EF17B5A}" destId="{5C0C2E3E-C43A-4E23-B9E2-4BA03CCD4550}" srcOrd="0" destOrd="0" presId="urn:microsoft.com/office/officeart/2005/8/layout/chevron2"/>
    <dgm:cxn modelId="{CB80B34C-40F2-42DE-9EAE-3B943B6D4062}" srcId="{A51F8165-0F41-4708-A91C-A285848F6198}" destId="{98B971B6-4C79-4C16-8815-92A9C3410BA6}" srcOrd="0" destOrd="0" parTransId="{836103C2-5B4F-4B32-B826-08DF2F5421B9}" sibTransId="{AFBB7B76-D09B-45E8-A581-A00ACF47B994}"/>
    <dgm:cxn modelId="{1CF561F0-7116-49DF-A8AF-D4983BD9DFB9}" type="presOf" srcId="{001C23A3-B15D-4208-8EA4-44B48F77E703}" destId="{1516DDCE-A20A-48A1-BD37-FEFF195BA79A}" srcOrd="0" destOrd="0" presId="urn:microsoft.com/office/officeart/2005/8/layout/chevron2"/>
    <dgm:cxn modelId="{F2C7E550-CE7E-4090-884E-EFE6EAB19FD9}" type="presOf" srcId="{B167368F-487E-435F-BB0D-1BD1FE3FFF54}" destId="{E5006E03-62A3-4B16-8BD8-59F8F94CB681}" srcOrd="0" destOrd="0" presId="urn:microsoft.com/office/officeart/2005/8/layout/chevron2"/>
    <dgm:cxn modelId="{C95CC577-E1AF-4829-9E1D-C1C19548DDCD}" srcId="{001C23A3-B15D-4208-8EA4-44B48F77E703}" destId="{44BD8077-98B1-4F3B-B879-31D84EF17B5A}" srcOrd="0" destOrd="0" parTransId="{3698B728-3A91-4F93-AA18-BC08F0A65FF9}" sibTransId="{4584268C-A2D7-4C79-BBCF-5878381644A7}"/>
    <dgm:cxn modelId="{FAD87E2D-A32C-497A-83FD-78BC28577AC9}" srcId="{001C23A3-B15D-4208-8EA4-44B48F77E703}" destId="{A51F8165-0F41-4708-A91C-A285848F6198}" srcOrd="2" destOrd="0" parTransId="{467BB765-405E-4CE6-9EF9-29AF64D6AB1C}" sibTransId="{2621CFCA-BE55-41AF-8832-87009F69E23E}"/>
    <dgm:cxn modelId="{B904587F-3D6C-48AE-A414-F924DAB99C87}" srcId="{C9D1BB02-DCB2-4262-B076-42B02B49F6D2}" destId="{099375FD-3415-4600-B170-F66EA72D8EFB}" srcOrd="0" destOrd="0" parTransId="{211E38E1-CD77-4FCC-BEBE-07732E91409D}" sibTransId="{961B1507-8B68-47B6-A997-C7DF0C38A12F}"/>
    <dgm:cxn modelId="{1C1AA741-ECFA-4FF1-8547-BCF5CF43EE07}" type="presOf" srcId="{98B971B6-4C79-4C16-8815-92A9C3410BA6}" destId="{AF55C87F-D910-4209-9A7E-299EBB1851C4}" srcOrd="0" destOrd="0" presId="urn:microsoft.com/office/officeart/2005/8/layout/chevron2"/>
    <dgm:cxn modelId="{B1CCD3F4-77F4-4184-A12A-9948CF79B954}" type="presParOf" srcId="{1516DDCE-A20A-48A1-BD37-FEFF195BA79A}" destId="{418FC6EE-BA03-45EA-9710-BAED81C3E574}" srcOrd="0" destOrd="0" presId="urn:microsoft.com/office/officeart/2005/8/layout/chevron2"/>
    <dgm:cxn modelId="{466AC301-CA60-44CD-8092-81A2094FC246}" type="presParOf" srcId="{418FC6EE-BA03-45EA-9710-BAED81C3E574}" destId="{5C0C2E3E-C43A-4E23-B9E2-4BA03CCD4550}" srcOrd="0" destOrd="0" presId="urn:microsoft.com/office/officeart/2005/8/layout/chevron2"/>
    <dgm:cxn modelId="{0E9FEC96-5BB3-461B-81D7-BFB36D26C267}" type="presParOf" srcId="{418FC6EE-BA03-45EA-9710-BAED81C3E574}" destId="{E5006E03-62A3-4B16-8BD8-59F8F94CB681}" srcOrd="1" destOrd="0" presId="urn:microsoft.com/office/officeart/2005/8/layout/chevron2"/>
    <dgm:cxn modelId="{22DFBCF6-8A46-42B0-A173-CC19204DD15B}" type="presParOf" srcId="{1516DDCE-A20A-48A1-BD37-FEFF195BA79A}" destId="{48CCA0C8-A549-40E8-9D72-ECF2181C274D}" srcOrd="1" destOrd="0" presId="urn:microsoft.com/office/officeart/2005/8/layout/chevron2"/>
    <dgm:cxn modelId="{7E7B10CD-FA70-474D-B637-7A74DE11BFD9}" type="presParOf" srcId="{1516DDCE-A20A-48A1-BD37-FEFF195BA79A}" destId="{1B6A345E-4652-4C45-A8C9-57DAE682E8C3}" srcOrd="2" destOrd="0" presId="urn:microsoft.com/office/officeart/2005/8/layout/chevron2"/>
    <dgm:cxn modelId="{6E0A978B-FC25-41A2-8395-2D2C84B5AC48}" type="presParOf" srcId="{1B6A345E-4652-4C45-A8C9-57DAE682E8C3}" destId="{5C28EDD9-ED99-4279-9C75-B6424D4161B0}" srcOrd="0" destOrd="0" presId="urn:microsoft.com/office/officeart/2005/8/layout/chevron2"/>
    <dgm:cxn modelId="{EA7FA5C9-0BC0-44F3-BADC-6A3523FE45F0}" type="presParOf" srcId="{1B6A345E-4652-4C45-A8C9-57DAE682E8C3}" destId="{614FD1F8-19F1-4E12-893D-73539DDBA0BD}" srcOrd="1" destOrd="0" presId="urn:microsoft.com/office/officeart/2005/8/layout/chevron2"/>
    <dgm:cxn modelId="{5384D49F-3C2A-4C2D-8ED6-8DD638932F8E}" type="presParOf" srcId="{1516DDCE-A20A-48A1-BD37-FEFF195BA79A}" destId="{77A975AB-56BC-40EF-8911-1823BCB1B833}" srcOrd="3" destOrd="0" presId="urn:microsoft.com/office/officeart/2005/8/layout/chevron2"/>
    <dgm:cxn modelId="{97A27368-7585-45F3-B5E2-53EEDFD34AA9}" type="presParOf" srcId="{1516DDCE-A20A-48A1-BD37-FEFF195BA79A}" destId="{6402CC8C-3161-4782-9984-11158AE679A0}" srcOrd="4" destOrd="0" presId="urn:microsoft.com/office/officeart/2005/8/layout/chevron2"/>
    <dgm:cxn modelId="{44DFA741-9CCC-4718-A2F2-DE2812E72510}" type="presParOf" srcId="{6402CC8C-3161-4782-9984-11158AE679A0}" destId="{84C8EEB9-A292-4A35-9590-BDADC8814ECC}" srcOrd="0" destOrd="0" presId="urn:microsoft.com/office/officeart/2005/8/layout/chevron2"/>
    <dgm:cxn modelId="{54087747-37CA-4B01-B404-C967DF6ABDFD}" type="presParOf" srcId="{6402CC8C-3161-4782-9984-11158AE679A0}" destId="{AF55C87F-D910-4209-9A7E-299EBB1851C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F5A1DFC-D562-4C9F-9513-7B760613D9A8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5DBB5319-34F0-4971-BD15-91E515D48108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Compromise</a:t>
          </a:r>
          <a:r>
            <a:rPr lang="en-CA" dirty="0"/>
            <a:t> </a:t>
          </a:r>
        </a:p>
      </dgm:t>
    </dgm:pt>
    <dgm:pt modelId="{5F529637-1C27-4330-8B44-520A3F1E3629}" type="parTrans" cxnId="{BE38A76C-6A14-453A-AA26-A525B63DFE90}">
      <dgm:prSet/>
      <dgm:spPr/>
      <dgm:t>
        <a:bodyPr/>
        <a:lstStyle/>
        <a:p>
          <a:endParaRPr lang="en-CA"/>
        </a:p>
      </dgm:t>
    </dgm:pt>
    <dgm:pt modelId="{97846C23-6EE1-415E-9076-4101676693D3}" type="sibTrans" cxnId="{BE38A76C-6A14-453A-AA26-A525B63DFE90}">
      <dgm:prSet/>
      <dgm:spPr/>
      <dgm:t>
        <a:bodyPr/>
        <a:lstStyle/>
        <a:p>
          <a:endParaRPr lang="en-CA"/>
        </a:p>
      </dgm:t>
    </dgm:pt>
    <dgm:pt modelId="{8CF7283C-4138-4000-ADDA-4A6093D55E6B}">
      <dgm:prSet phldrT="[Text]"/>
      <dgm:spPr/>
      <dgm:t>
        <a:bodyPr/>
        <a:lstStyle/>
        <a:p>
          <a:r>
            <a:rPr lang="en-CA" b="1" smtClean="0"/>
            <a:t>Alienate a portion of my identity</a:t>
          </a:r>
          <a:endParaRPr lang="en-CA" b="1" dirty="0"/>
        </a:p>
      </dgm:t>
    </dgm:pt>
    <dgm:pt modelId="{06B3F4BD-3C4A-4CE1-8C2F-9D701F48E7CC}" type="parTrans" cxnId="{8331A4C6-2379-47F9-ABD2-685E7187AB19}">
      <dgm:prSet/>
      <dgm:spPr/>
      <dgm:t>
        <a:bodyPr/>
        <a:lstStyle/>
        <a:p>
          <a:endParaRPr lang="en-CA"/>
        </a:p>
      </dgm:t>
    </dgm:pt>
    <dgm:pt modelId="{1D2B4491-BFF5-4194-BC7A-4B8DAA5C2E48}" type="sibTrans" cxnId="{8331A4C6-2379-47F9-ABD2-685E7187AB19}">
      <dgm:prSet/>
      <dgm:spPr/>
      <dgm:t>
        <a:bodyPr/>
        <a:lstStyle/>
        <a:p>
          <a:endParaRPr lang="en-CA"/>
        </a:p>
      </dgm:t>
    </dgm:pt>
    <dgm:pt modelId="{797C5D90-2C73-4731-A26C-965B38ABB4B1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Able to be accepted </a:t>
          </a:r>
          <a:endParaRPr lang="en-CA" b="1" dirty="0">
            <a:solidFill>
              <a:srgbClr val="0000FF"/>
            </a:solidFill>
          </a:endParaRPr>
        </a:p>
      </dgm:t>
    </dgm:pt>
    <dgm:pt modelId="{BF975ED1-1C07-44D3-9E5E-16AB380E5BFF}" type="parTrans" cxnId="{5D0BFDD9-FE6F-471F-ABA0-70ABFE07C2E0}">
      <dgm:prSet/>
      <dgm:spPr/>
      <dgm:t>
        <a:bodyPr/>
        <a:lstStyle/>
        <a:p>
          <a:endParaRPr lang="en-CA"/>
        </a:p>
      </dgm:t>
    </dgm:pt>
    <dgm:pt modelId="{EFB662EC-C519-4F6D-84B6-C537BB8241DA}" type="sibTrans" cxnId="{5D0BFDD9-FE6F-471F-ABA0-70ABFE07C2E0}">
      <dgm:prSet/>
      <dgm:spPr/>
      <dgm:t>
        <a:bodyPr/>
        <a:lstStyle/>
        <a:p>
          <a:endParaRPr lang="en-CA"/>
        </a:p>
      </dgm:t>
    </dgm:pt>
    <dgm:pt modelId="{60436F18-21D7-4388-92A5-62AF1B8EAC13}">
      <dgm:prSet phldrT="[Text]"/>
      <dgm:spPr/>
      <dgm:t>
        <a:bodyPr/>
        <a:lstStyle/>
        <a:p>
          <a:r>
            <a:rPr lang="en-CA" dirty="0">
              <a:solidFill>
                <a:srgbClr val="0000FF"/>
              </a:solidFill>
            </a:rPr>
            <a:t>Negotiation </a:t>
          </a:r>
        </a:p>
      </dgm:t>
    </dgm:pt>
    <dgm:pt modelId="{7FEEEEC6-9248-4D75-8F9F-908381F709F1}" type="parTrans" cxnId="{FC349023-A707-40BA-B987-B532DC3053EC}">
      <dgm:prSet/>
      <dgm:spPr/>
      <dgm:t>
        <a:bodyPr/>
        <a:lstStyle/>
        <a:p>
          <a:endParaRPr lang="en-CA"/>
        </a:p>
      </dgm:t>
    </dgm:pt>
    <dgm:pt modelId="{7460D3CA-E3D5-4206-8550-7AC339FE7996}" type="sibTrans" cxnId="{FC349023-A707-40BA-B987-B532DC3053EC}">
      <dgm:prSet/>
      <dgm:spPr/>
      <dgm:t>
        <a:bodyPr/>
        <a:lstStyle/>
        <a:p>
          <a:endParaRPr lang="en-CA"/>
        </a:p>
      </dgm:t>
    </dgm:pt>
    <dgm:pt modelId="{72CC2638-3CAD-408D-B2A9-8B55A8DE6819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Assert one's contribution as any other Canadian</a:t>
          </a:r>
          <a:r>
            <a:rPr lang="en-CA" dirty="0" smtClean="0">
              <a:solidFill>
                <a:srgbClr val="0000FF"/>
              </a:solidFill>
            </a:rPr>
            <a:t>  </a:t>
          </a:r>
          <a:endParaRPr lang="en-CA" dirty="0">
            <a:solidFill>
              <a:srgbClr val="0000FF"/>
            </a:solidFill>
          </a:endParaRPr>
        </a:p>
      </dgm:t>
    </dgm:pt>
    <dgm:pt modelId="{24BBA758-366C-4980-AE8B-606E541A9CA3}" type="parTrans" cxnId="{829677A0-A2B2-4AE6-9AAD-F13F3E226686}">
      <dgm:prSet/>
      <dgm:spPr/>
      <dgm:t>
        <a:bodyPr/>
        <a:lstStyle/>
        <a:p>
          <a:endParaRPr lang="en-CA"/>
        </a:p>
      </dgm:t>
    </dgm:pt>
    <dgm:pt modelId="{30920C5D-BDD6-4E51-BBDD-BCAFFC44825D}" type="sibTrans" cxnId="{829677A0-A2B2-4AE6-9AAD-F13F3E226686}">
      <dgm:prSet/>
      <dgm:spPr/>
      <dgm:t>
        <a:bodyPr/>
        <a:lstStyle/>
        <a:p>
          <a:endParaRPr lang="en-CA"/>
        </a:p>
      </dgm:t>
    </dgm:pt>
    <dgm:pt modelId="{46B86059-513D-4318-9751-B22248DE0455}">
      <dgm:prSet phldrT="[Text]"/>
      <dgm:spPr/>
      <dgm:t>
        <a:bodyPr/>
        <a:lstStyle/>
        <a:p>
          <a:r>
            <a:rPr lang="en-CA" dirty="0" smtClean="0"/>
            <a:t> </a:t>
          </a:r>
          <a:r>
            <a:rPr lang="en-CA" b="1" dirty="0" smtClean="0"/>
            <a:t>Patriotism  </a:t>
          </a:r>
          <a:endParaRPr lang="en-CA" b="1" dirty="0"/>
        </a:p>
      </dgm:t>
    </dgm:pt>
    <dgm:pt modelId="{D445A29B-4E9B-4B1D-A137-C9CD227ED981}" type="parTrans" cxnId="{01B9B62C-1656-44FB-9C33-CCC2CAA3FF6D}">
      <dgm:prSet/>
      <dgm:spPr/>
      <dgm:t>
        <a:bodyPr/>
        <a:lstStyle/>
        <a:p>
          <a:endParaRPr lang="en-CA"/>
        </a:p>
      </dgm:t>
    </dgm:pt>
    <dgm:pt modelId="{718ED5A4-7B56-4190-8875-926A7EAA9F31}" type="sibTrans" cxnId="{01B9B62C-1656-44FB-9C33-CCC2CAA3FF6D}">
      <dgm:prSet/>
      <dgm:spPr/>
      <dgm:t>
        <a:bodyPr/>
        <a:lstStyle/>
        <a:p>
          <a:endParaRPr lang="en-CA"/>
        </a:p>
      </dgm:t>
    </dgm:pt>
    <dgm:pt modelId="{71BA3013-A28E-4EE2-B7BB-1DE15F2180AF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Balance</a:t>
          </a:r>
        </a:p>
      </dgm:t>
    </dgm:pt>
    <dgm:pt modelId="{C6D48BE6-A234-4361-867C-44353874E830}" type="parTrans" cxnId="{C5051776-ABE9-4BCE-82A1-29AC33BCF85B}">
      <dgm:prSet/>
      <dgm:spPr/>
      <dgm:t>
        <a:bodyPr/>
        <a:lstStyle/>
        <a:p>
          <a:endParaRPr lang="en-CA"/>
        </a:p>
      </dgm:t>
    </dgm:pt>
    <dgm:pt modelId="{B1B71A75-9D03-483B-B985-D707632282D3}" type="sibTrans" cxnId="{C5051776-ABE9-4BCE-82A1-29AC33BCF85B}">
      <dgm:prSet/>
      <dgm:spPr/>
      <dgm:t>
        <a:bodyPr/>
        <a:lstStyle/>
        <a:p>
          <a:endParaRPr lang="en-CA"/>
        </a:p>
      </dgm:t>
    </dgm:pt>
    <dgm:pt modelId="{4EFDAB2F-3DCF-4DCF-99D0-B9624BEA35AA}">
      <dgm:prSet phldrT="[Text]"/>
      <dgm:spPr/>
      <dgm:t>
        <a:bodyPr/>
        <a:lstStyle/>
        <a:p>
          <a:r>
            <a:rPr lang="en-CA" b="1" smtClean="0"/>
            <a:t>Always seek balance </a:t>
          </a:r>
          <a:endParaRPr lang="en-CA" b="1" dirty="0"/>
        </a:p>
      </dgm:t>
    </dgm:pt>
    <dgm:pt modelId="{91541588-CE4A-4361-A4F6-EBA86A2D4697}" type="parTrans" cxnId="{55BEE9D2-1EFC-4A0A-AD2F-800B9497B198}">
      <dgm:prSet/>
      <dgm:spPr/>
      <dgm:t>
        <a:bodyPr/>
        <a:lstStyle/>
        <a:p>
          <a:endParaRPr lang="en-CA"/>
        </a:p>
      </dgm:t>
    </dgm:pt>
    <dgm:pt modelId="{E993FDF8-502F-476A-8FD9-ADDF0ECA2EE6}" type="sibTrans" cxnId="{55BEE9D2-1EFC-4A0A-AD2F-800B9497B198}">
      <dgm:prSet/>
      <dgm:spPr/>
      <dgm:t>
        <a:bodyPr/>
        <a:lstStyle/>
        <a:p>
          <a:endParaRPr lang="en-CA"/>
        </a:p>
      </dgm:t>
    </dgm:pt>
    <dgm:pt modelId="{F840AD4F-2102-40F3-95DC-781104CA6217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Between acceptance  and rejection</a:t>
          </a:r>
          <a:endParaRPr lang="en-CA" b="1" dirty="0">
            <a:solidFill>
              <a:srgbClr val="0000FF"/>
            </a:solidFill>
          </a:endParaRPr>
        </a:p>
      </dgm:t>
    </dgm:pt>
    <dgm:pt modelId="{4A4796FA-3255-4BAC-A4E4-34CA667C3877}" type="parTrans" cxnId="{A82C20E3-1CFE-46E1-B111-F392087992E5}">
      <dgm:prSet/>
      <dgm:spPr/>
      <dgm:t>
        <a:bodyPr/>
        <a:lstStyle/>
        <a:p>
          <a:endParaRPr lang="en-CA"/>
        </a:p>
      </dgm:t>
    </dgm:pt>
    <dgm:pt modelId="{97C05C4A-F8FB-4400-B181-3E8C404A95C0}" type="sibTrans" cxnId="{A82C20E3-1CFE-46E1-B111-F392087992E5}">
      <dgm:prSet/>
      <dgm:spPr/>
      <dgm:t>
        <a:bodyPr/>
        <a:lstStyle/>
        <a:p>
          <a:endParaRPr lang="en-CA"/>
        </a:p>
      </dgm:t>
    </dgm:pt>
    <dgm:pt modelId="{D87F1253-B3A1-4507-AB4D-30A5385FE3ED}" type="pres">
      <dgm:prSet presAssocID="{9F5A1DFC-D562-4C9F-9513-7B760613D9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39A5ACD4-8865-4BD3-B934-F71A014D7E5F}" type="pres">
      <dgm:prSet presAssocID="{5DBB5319-34F0-4971-BD15-91E515D48108}" presName="composite" presStyleCnt="0"/>
      <dgm:spPr/>
      <dgm:t>
        <a:bodyPr/>
        <a:lstStyle/>
        <a:p>
          <a:endParaRPr lang="en-CA"/>
        </a:p>
      </dgm:t>
    </dgm:pt>
    <dgm:pt modelId="{B7FA79E6-3C1C-47D0-B3BB-D775550A5B53}" type="pres">
      <dgm:prSet presAssocID="{5DBB5319-34F0-4971-BD15-91E515D4810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C707AB7-A695-4A32-A807-1B05C21634BB}" type="pres">
      <dgm:prSet presAssocID="{5DBB5319-34F0-4971-BD15-91E515D48108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6DA5877-7346-40AC-A457-59310EE18D0A}" type="pres">
      <dgm:prSet presAssocID="{97846C23-6EE1-415E-9076-4101676693D3}" presName="space" presStyleCnt="0"/>
      <dgm:spPr/>
      <dgm:t>
        <a:bodyPr/>
        <a:lstStyle/>
        <a:p>
          <a:endParaRPr lang="en-CA"/>
        </a:p>
      </dgm:t>
    </dgm:pt>
    <dgm:pt modelId="{611DB160-BBB4-413D-9AE6-E1FA7979722E}" type="pres">
      <dgm:prSet presAssocID="{60436F18-21D7-4388-92A5-62AF1B8EAC13}" presName="composite" presStyleCnt="0"/>
      <dgm:spPr/>
      <dgm:t>
        <a:bodyPr/>
        <a:lstStyle/>
        <a:p>
          <a:endParaRPr lang="en-CA"/>
        </a:p>
      </dgm:t>
    </dgm:pt>
    <dgm:pt modelId="{E8B5DF48-5001-4743-9132-9B307F1DBE58}" type="pres">
      <dgm:prSet presAssocID="{60436F18-21D7-4388-92A5-62AF1B8EAC1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CC343E2-91E5-43CF-B615-A7675A72F97C}" type="pres">
      <dgm:prSet presAssocID="{60436F18-21D7-4388-92A5-62AF1B8EAC1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35AD28C-40A6-4029-A9C7-962F972E3133}" type="pres">
      <dgm:prSet presAssocID="{7460D3CA-E3D5-4206-8550-7AC339FE7996}" presName="space" presStyleCnt="0"/>
      <dgm:spPr/>
      <dgm:t>
        <a:bodyPr/>
        <a:lstStyle/>
        <a:p>
          <a:endParaRPr lang="en-CA"/>
        </a:p>
      </dgm:t>
    </dgm:pt>
    <dgm:pt modelId="{05BB97DB-55C2-4D89-8328-C3138F159583}" type="pres">
      <dgm:prSet presAssocID="{71BA3013-A28E-4EE2-B7BB-1DE15F2180AF}" presName="composite" presStyleCnt="0"/>
      <dgm:spPr/>
      <dgm:t>
        <a:bodyPr/>
        <a:lstStyle/>
        <a:p>
          <a:endParaRPr lang="en-CA"/>
        </a:p>
      </dgm:t>
    </dgm:pt>
    <dgm:pt modelId="{C71427AB-4895-401A-9272-E3ADDA632579}" type="pres">
      <dgm:prSet presAssocID="{71BA3013-A28E-4EE2-B7BB-1DE15F2180A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045D92B-311E-442F-AA22-C44806E6CA25}" type="pres">
      <dgm:prSet presAssocID="{71BA3013-A28E-4EE2-B7BB-1DE15F2180A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5D0BFDD9-FE6F-471F-ABA0-70ABFE07C2E0}" srcId="{5DBB5319-34F0-4971-BD15-91E515D48108}" destId="{797C5D90-2C73-4731-A26C-965B38ABB4B1}" srcOrd="1" destOrd="0" parTransId="{BF975ED1-1C07-44D3-9E5E-16AB380E5BFF}" sibTransId="{EFB662EC-C519-4F6D-84B6-C537BB8241DA}"/>
    <dgm:cxn modelId="{605CDE1C-D136-4D86-B707-BFB9BDB898A1}" type="presOf" srcId="{71BA3013-A28E-4EE2-B7BB-1DE15F2180AF}" destId="{C71427AB-4895-401A-9272-E3ADDA632579}" srcOrd="0" destOrd="0" presId="urn:microsoft.com/office/officeart/2005/8/layout/hList1"/>
    <dgm:cxn modelId="{A891A391-F893-41B2-B903-8B8044DC2BCC}" type="presOf" srcId="{4EFDAB2F-3DCF-4DCF-99D0-B9624BEA35AA}" destId="{0045D92B-311E-442F-AA22-C44806E6CA25}" srcOrd="0" destOrd="0" presId="urn:microsoft.com/office/officeart/2005/8/layout/hList1"/>
    <dgm:cxn modelId="{FC349023-A707-40BA-B987-B532DC3053EC}" srcId="{9F5A1DFC-D562-4C9F-9513-7B760613D9A8}" destId="{60436F18-21D7-4388-92A5-62AF1B8EAC13}" srcOrd="1" destOrd="0" parTransId="{7FEEEEC6-9248-4D75-8F9F-908381F709F1}" sibTransId="{7460D3CA-E3D5-4206-8550-7AC339FE7996}"/>
    <dgm:cxn modelId="{C8C5F28D-A0AC-4466-9A56-64A5598D4FE5}" type="presOf" srcId="{F840AD4F-2102-40F3-95DC-781104CA6217}" destId="{0045D92B-311E-442F-AA22-C44806E6CA25}" srcOrd="0" destOrd="1" presId="urn:microsoft.com/office/officeart/2005/8/layout/hList1"/>
    <dgm:cxn modelId="{8331A4C6-2379-47F9-ABD2-685E7187AB19}" srcId="{5DBB5319-34F0-4971-BD15-91E515D48108}" destId="{8CF7283C-4138-4000-ADDA-4A6093D55E6B}" srcOrd="0" destOrd="0" parTransId="{06B3F4BD-3C4A-4CE1-8C2F-9D701F48E7CC}" sibTransId="{1D2B4491-BFF5-4194-BC7A-4B8DAA5C2E48}"/>
    <dgm:cxn modelId="{8D05249F-9002-43D2-B1D1-549608A31D93}" type="presOf" srcId="{797C5D90-2C73-4731-A26C-965B38ABB4B1}" destId="{4C707AB7-A695-4A32-A807-1B05C21634BB}" srcOrd="0" destOrd="1" presId="urn:microsoft.com/office/officeart/2005/8/layout/hList1"/>
    <dgm:cxn modelId="{1E7551A3-7CDF-4D89-8A8F-9DBD69B90B38}" type="presOf" srcId="{9F5A1DFC-D562-4C9F-9513-7B760613D9A8}" destId="{D87F1253-B3A1-4507-AB4D-30A5385FE3ED}" srcOrd="0" destOrd="0" presId="urn:microsoft.com/office/officeart/2005/8/layout/hList1"/>
    <dgm:cxn modelId="{0A875B29-034E-4142-8321-7426E74F2B81}" type="presOf" srcId="{72CC2638-3CAD-408D-B2A9-8B55A8DE6819}" destId="{0CC343E2-91E5-43CF-B615-A7675A72F97C}" srcOrd="0" destOrd="0" presId="urn:microsoft.com/office/officeart/2005/8/layout/hList1"/>
    <dgm:cxn modelId="{C5051776-ABE9-4BCE-82A1-29AC33BCF85B}" srcId="{9F5A1DFC-D562-4C9F-9513-7B760613D9A8}" destId="{71BA3013-A28E-4EE2-B7BB-1DE15F2180AF}" srcOrd="2" destOrd="0" parTransId="{C6D48BE6-A234-4361-867C-44353874E830}" sibTransId="{B1B71A75-9D03-483B-B985-D707632282D3}"/>
    <dgm:cxn modelId="{95814843-B4B8-4247-95CC-3F437DFC92E6}" type="presOf" srcId="{5DBB5319-34F0-4971-BD15-91E515D48108}" destId="{B7FA79E6-3C1C-47D0-B3BB-D775550A5B53}" srcOrd="0" destOrd="0" presId="urn:microsoft.com/office/officeart/2005/8/layout/hList1"/>
    <dgm:cxn modelId="{01B9B62C-1656-44FB-9C33-CCC2CAA3FF6D}" srcId="{60436F18-21D7-4388-92A5-62AF1B8EAC13}" destId="{46B86059-513D-4318-9751-B22248DE0455}" srcOrd="1" destOrd="0" parTransId="{D445A29B-4E9B-4B1D-A137-C9CD227ED981}" sibTransId="{718ED5A4-7B56-4190-8875-926A7EAA9F31}"/>
    <dgm:cxn modelId="{BE38A76C-6A14-453A-AA26-A525B63DFE90}" srcId="{9F5A1DFC-D562-4C9F-9513-7B760613D9A8}" destId="{5DBB5319-34F0-4971-BD15-91E515D48108}" srcOrd="0" destOrd="0" parTransId="{5F529637-1C27-4330-8B44-520A3F1E3629}" sibTransId="{97846C23-6EE1-415E-9076-4101676693D3}"/>
    <dgm:cxn modelId="{A82C20E3-1CFE-46E1-B111-F392087992E5}" srcId="{71BA3013-A28E-4EE2-B7BB-1DE15F2180AF}" destId="{F840AD4F-2102-40F3-95DC-781104CA6217}" srcOrd="1" destOrd="0" parTransId="{4A4796FA-3255-4BAC-A4E4-34CA667C3877}" sibTransId="{97C05C4A-F8FB-4400-B181-3E8C404A95C0}"/>
    <dgm:cxn modelId="{CE622599-725A-4CEE-B895-4D8D7D96955D}" type="presOf" srcId="{46B86059-513D-4318-9751-B22248DE0455}" destId="{0CC343E2-91E5-43CF-B615-A7675A72F97C}" srcOrd="0" destOrd="1" presId="urn:microsoft.com/office/officeart/2005/8/layout/hList1"/>
    <dgm:cxn modelId="{C529E487-5FF2-416C-9A4C-095C94942286}" type="presOf" srcId="{8CF7283C-4138-4000-ADDA-4A6093D55E6B}" destId="{4C707AB7-A695-4A32-A807-1B05C21634BB}" srcOrd="0" destOrd="0" presId="urn:microsoft.com/office/officeart/2005/8/layout/hList1"/>
    <dgm:cxn modelId="{55BEE9D2-1EFC-4A0A-AD2F-800B9497B198}" srcId="{71BA3013-A28E-4EE2-B7BB-1DE15F2180AF}" destId="{4EFDAB2F-3DCF-4DCF-99D0-B9624BEA35AA}" srcOrd="0" destOrd="0" parTransId="{91541588-CE4A-4361-A4F6-EBA86A2D4697}" sibTransId="{E993FDF8-502F-476A-8FD9-ADDF0ECA2EE6}"/>
    <dgm:cxn modelId="{8FB3CE94-D56C-430A-9C85-08A73A86DA62}" type="presOf" srcId="{60436F18-21D7-4388-92A5-62AF1B8EAC13}" destId="{E8B5DF48-5001-4743-9132-9B307F1DBE58}" srcOrd="0" destOrd="0" presId="urn:microsoft.com/office/officeart/2005/8/layout/hList1"/>
    <dgm:cxn modelId="{829677A0-A2B2-4AE6-9AAD-F13F3E226686}" srcId="{60436F18-21D7-4388-92A5-62AF1B8EAC13}" destId="{72CC2638-3CAD-408D-B2A9-8B55A8DE6819}" srcOrd="0" destOrd="0" parTransId="{24BBA758-366C-4980-AE8B-606E541A9CA3}" sibTransId="{30920C5D-BDD6-4E51-BBDD-BCAFFC44825D}"/>
    <dgm:cxn modelId="{DAFD2828-6047-4753-B6DF-A6F482BBCE79}" type="presParOf" srcId="{D87F1253-B3A1-4507-AB4D-30A5385FE3ED}" destId="{39A5ACD4-8865-4BD3-B934-F71A014D7E5F}" srcOrd="0" destOrd="0" presId="urn:microsoft.com/office/officeart/2005/8/layout/hList1"/>
    <dgm:cxn modelId="{726D402F-B111-4BDB-9631-6282063FCF00}" type="presParOf" srcId="{39A5ACD4-8865-4BD3-B934-F71A014D7E5F}" destId="{B7FA79E6-3C1C-47D0-B3BB-D775550A5B53}" srcOrd="0" destOrd="0" presId="urn:microsoft.com/office/officeart/2005/8/layout/hList1"/>
    <dgm:cxn modelId="{C319CD9C-5130-4DB3-9439-99BB46A2E452}" type="presParOf" srcId="{39A5ACD4-8865-4BD3-B934-F71A014D7E5F}" destId="{4C707AB7-A695-4A32-A807-1B05C21634BB}" srcOrd="1" destOrd="0" presId="urn:microsoft.com/office/officeart/2005/8/layout/hList1"/>
    <dgm:cxn modelId="{72C872E5-B3F6-496A-9B06-2E1A47DF5F29}" type="presParOf" srcId="{D87F1253-B3A1-4507-AB4D-30A5385FE3ED}" destId="{B6DA5877-7346-40AC-A457-59310EE18D0A}" srcOrd="1" destOrd="0" presId="urn:microsoft.com/office/officeart/2005/8/layout/hList1"/>
    <dgm:cxn modelId="{BA4ACD96-5FC0-4E30-A187-977079E4EB71}" type="presParOf" srcId="{D87F1253-B3A1-4507-AB4D-30A5385FE3ED}" destId="{611DB160-BBB4-413D-9AE6-E1FA7979722E}" srcOrd="2" destOrd="0" presId="urn:microsoft.com/office/officeart/2005/8/layout/hList1"/>
    <dgm:cxn modelId="{F679ED12-8962-431C-A6BD-7A196209E32E}" type="presParOf" srcId="{611DB160-BBB4-413D-9AE6-E1FA7979722E}" destId="{E8B5DF48-5001-4743-9132-9B307F1DBE58}" srcOrd="0" destOrd="0" presId="urn:microsoft.com/office/officeart/2005/8/layout/hList1"/>
    <dgm:cxn modelId="{66829139-B6F1-4A5A-A99D-66E5FB2A3F79}" type="presParOf" srcId="{611DB160-BBB4-413D-9AE6-E1FA7979722E}" destId="{0CC343E2-91E5-43CF-B615-A7675A72F97C}" srcOrd="1" destOrd="0" presId="urn:microsoft.com/office/officeart/2005/8/layout/hList1"/>
    <dgm:cxn modelId="{5F273546-E2C0-44D0-B786-ABC02FB7AEAA}" type="presParOf" srcId="{D87F1253-B3A1-4507-AB4D-30A5385FE3ED}" destId="{B35AD28C-40A6-4029-A9C7-962F972E3133}" srcOrd="3" destOrd="0" presId="urn:microsoft.com/office/officeart/2005/8/layout/hList1"/>
    <dgm:cxn modelId="{64D09632-0FE4-4392-BBD3-CF435DC4178C}" type="presParOf" srcId="{D87F1253-B3A1-4507-AB4D-30A5385FE3ED}" destId="{05BB97DB-55C2-4D89-8328-C3138F159583}" srcOrd="4" destOrd="0" presId="urn:microsoft.com/office/officeart/2005/8/layout/hList1"/>
    <dgm:cxn modelId="{27514683-CAB4-46D6-A28D-BCAAA3471562}" type="presParOf" srcId="{05BB97DB-55C2-4D89-8328-C3138F159583}" destId="{C71427AB-4895-401A-9272-E3ADDA632579}" srcOrd="0" destOrd="0" presId="urn:microsoft.com/office/officeart/2005/8/layout/hList1"/>
    <dgm:cxn modelId="{A65DCFA2-E7A0-49ED-A6DB-3B70E3455808}" type="presParOf" srcId="{05BB97DB-55C2-4D89-8328-C3138F159583}" destId="{0045D92B-311E-442F-AA22-C44806E6CA2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E4597EF-FC93-4CB6-9A55-EBC30F022AA7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4A9EE3A9-CA1D-4C2A-B39B-6D2FAD26D406}">
      <dgm:prSet phldrT="[Text]"/>
      <dgm:spPr/>
      <dgm:t>
        <a:bodyPr/>
        <a:lstStyle/>
        <a:p>
          <a:r>
            <a:rPr lang="en-CA" b="1">
              <a:solidFill>
                <a:srgbClr val="0000CC"/>
              </a:solidFill>
            </a:rPr>
            <a:t>Mainstream Media </a:t>
          </a:r>
        </a:p>
      </dgm:t>
    </dgm:pt>
    <dgm:pt modelId="{9C54104A-7C9F-4F61-8902-6528300323A1}" type="parTrans" cxnId="{7AB973CC-0A27-4B2C-A514-54D18FBD1CC9}">
      <dgm:prSet/>
      <dgm:spPr/>
      <dgm:t>
        <a:bodyPr/>
        <a:lstStyle/>
        <a:p>
          <a:endParaRPr lang="en-CA"/>
        </a:p>
      </dgm:t>
    </dgm:pt>
    <dgm:pt modelId="{037C2E10-6C4E-437F-AAF2-07BE40392A2A}" type="sibTrans" cxnId="{7AB973CC-0A27-4B2C-A514-54D18FBD1CC9}">
      <dgm:prSet/>
      <dgm:spPr/>
      <dgm:t>
        <a:bodyPr/>
        <a:lstStyle/>
        <a:p>
          <a:endParaRPr lang="en-CA"/>
        </a:p>
      </dgm:t>
    </dgm:pt>
    <dgm:pt modelId="{D7C8D01E-D0AA-4AEE-A237-1927CCD8D998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Newcomers often </a:t>
          </a:r>
          <a:r>
            <a:rPr lang="en-CA" b="1" dirty="0" smtClean="0">
              <a:solidFill>
                <a:schemeClr val="tx1"/>
              </a:solidFill>
            </a:rPr>
            <a:t>ignored; stereotypes </a:t>
          </a:r>
          <a:r>
            <a:rPr lang="en-CA" b="1" dirty="0">
              <a:solidFill>
                <a:schemeClr val="tx1"/>
              </a:solidFill>
            </a:rPr>
            <a:t>spread</a:t>
          </a:r>
        </a:p>
      </dgm:t>
    </dgm:pt>
    <dgm:pt modelId="{DF180B23-C3BE-47EF-B8B0-506050463341}" type="parTrans" cxnId="{531156C8-D06C-404A-AF00-AA34D4C83C3C}">
      <dgm:prSet/>
      <dgm:spPr/>
      <dgm:t>
        <a:bodyPr/>
        <a:lstStyle/>
        <a:p>
          <a:endParaRPr lang="en-CA"/>
        </a:p>
      </dgm:t>
    </dgm:pt>
    <dgm:pt modelId="{DCD16000-B60C-45FA-AB8C-A608EBE856D7}" type="sibTrans" cxnId="{531156C8-D06C-404A-AF00-AA34D4C83C3C}">
      <dgm:prSet/>
      <dgm:spPr/>
      <dgm:t>
        <a:bodyPr/>
        <a:lstStyle/>
        <a:p>
          <a:endParaRPr lang="en-CA"/>
        </a:p>
      </dgm:t>
    </dgm:pt>
    <dgm:pt modelId="{B3F78098-F3DA-4FF6-87EE-9898CB7EFAFA}">
      <dgm:prSet phldrT="[Text]"/>
      <dgm:spPr/>
      <dgm:t>
        <a:bodyPr/>
        <a:lstStyle/>
        <a:p>
          <a:r>
            <a:rPr lang="en-CA" b="1">
              <a:solidFill>
                <a:srgbClr val="0000CC"/>
              </a:solidFill>
            </a:rPr>
            <a:t>Influence</a:t>
          </a:r>
        </a:p>
      </dgm:t>
    </dgm:pt>
    <dgm:pt modelId="{5E3F28A8-224A-4DB2-990D-A08AC8FB1DA8}" type="parTrans" cxnId="{5F01DE3B-A468-4B3E-9B4B-A3637856C6D7}">
      <dgm:prSet/>
      <dgm:spPr/>
      <dgm:t>
        <a:bodyPr/>
        <a:lstStyle/>
        <a:p>
          <a:endParaRPr lang="en-CA"/>
        </a:p>
      </dgm:t>
    </dgm:pt>
    <dgm:pt modelId="{A7456549-57CA-4603-9456-BA096B23DFFB}" type="sibTrans" cxnId="{5F01DE3B-A468-4B3E-9B4B-A3637856C6D7}">
      <dgm:prSet/>
      <dgm:spPr/>
      <dgm:t>
        <a:bodyPr/>
        <a:lstStyle/>
        <a:p>
          <a:endParaRPr lang="en-CA"/>
        </a:p>
      </dgm:t>
    </dgm:pt>
    <dgm:pt modelId="{BDBC6EA1-AAA9-475C-9AC8-A0007288D5AA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Weak weight for ethnic </a:t>
          </a:r>
          <a:r>
            <a:rPr lang="en-CA" b="1" dirty="0" smtClean="0">
              <a:solidFill>
                <a:schemeClr val="tx1"/>
              </a:solidFill>
            </a:rPr>
            <a:t>media; Francophone </a:t>
          </a:r>
          <a:r>
            <a:rPr lang="en-CA" b="1" dirty="0">
              <a:solidFill>
                <a:schemeClr val="tx1"/>
              </a:solidFill>
            </a:rPr>
            <a:t>sites try to address the problem </a:t>
          </a:r>
        </a:p>
      </dgm:t>
    </dgm:pt>
    <dgm:pt modelId="{6FC59D08-0313-4819-9A65-9DDCD00E1986}" type="parTrans" cxnId="{26D6F3CF-44AA-4A66-81F8-98D8AA632EF2}">
      <dgm:prSet/>
      <dgm:spPr/>
      <dgm:t>
        <a:bodyPr/>
        <a:lstStyle/>
        <a:p>
          <a:endParaRPr lang="en-CA"/>
        </a:p>
      </dgm:t>
    </dgm:pt>
    <dgm:pt modelId="{2FAA20FE-241A-48C7-941A-94C722D976F8}" type="sibTrans" cxnId="{26D6F3CF-44AA-4A66-81F8-98D8AA632EF2}">
      <dgm:prSet/>
      <dgm:spPr/>
      <dgm:t>
        <a:bodyPr/>
        <a:lstStyle/>
        <a:p>
          <a:endParaRPr lang="en-CA"/>
        </a:p>
      </dgm:t>
    </dgm:pt>
    <dgm:pt modelId="{1CF2B303-19A1-4FF2-8D14-7D3CF1F1C01A}">
      <dgm:prSet phldrT="[Text]"/>
      <dgm:spPr/>
      <dgm:t>
        <a:bodyPr/>
        <a:lstStyle/>
        <a:p>
          <a:r>
            <a:rPr lang="en-CA" b="1">
              <a:solidFill>
                <a:srgbClr val="0000CC"/>
              </a:solidFill>
            </a:rPr>
            <a:t>Second generation  </a:t>
          </a:r>
        </a:p>
      </dgm:t>
    </dgm:pt>
    <dgm:pt modelId="{B807EC06-4964-42F4-B15F-B4F3A0B138FA}" type="parTrans" cxnId="{16E58581-E94B-4EC4-BD8C-E40A9BD0E28C}">
      <dgm:prSet/>
      <dgm:spPr/>
      <dgm:t>
        <a:bodyPr/>
        <a:lstStyle/>
        <a:p>
          <a:endParaRPr lang="en-CA"/>
        </a:p>
      </dgm:t>
    </dgm:pt>
    <dgm:pt modelId="{A6E28B86-0185-47BC-8922-AAEBF66A1168}" type="sibTrans" cxnId="{16E58581-E94B-4EC4-BD8C-E40A9BD0E28C}">
      <dgm:prSet/>
      <dgm:spPr/>
      <dgm:t>
        <a:bodyPr/>
        <a:lstStyle/>
        <a:p>
          <a:endParaRPr lang="en-CA"/>
        </a:p>
      </dgm:t>
    </dgm:pt>
    <dgm:pt modelId="{A882C0CD-5D8B-4332-8972-3447965AD0EC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Does not recognize itself </a:t>
          </a:r>
          <a:r>
            <a:rPr lang="en-CA" b="1" dirty="0" smtClean="0">
              <a:solidFill>
                <a:schemeClr val="tx1"/>
              </a:solidFill>
            </a:rPr>
            <a:t>in parents‘ culture </a:t>
          </a:r>
          <a:endParaRPr lang="en-CA" b="1" dirty="0">
            <a:solidFill>
              <a:schemeClr val="tx1"/>
            </a:solidFill>
          </a:endParaRPr>
        </a:p>
      </dgm:t>
    </dgm:pt>
    <dgm:pt modelId="{1513F835-0E6F-442C-9B21-15D66598217B}" type="parTrans" cxnId="{44601A69-DA2F-4D78-A80D-F20A4FE5BBB3}">
      <dgm:prSet/>
      <dgm:spPr/>
      <dgm:t>
        <a:bodyPr/>
        <a:lstStyle/>
        <a:p>
          <a:endParaRPr lang="en-CA"/>
        </a:p>
      </dgm:t>
    </dgm:pt>
    <dgm:pt modelId="{17BF17DC-F9F4-46F6-AB8C-04D3D75AA5C7}" type="sibTrans" cxnId="{44601A69-DA2F-4D78-A80D-F20A4FE5BBB3}">
      <dgm:prSet/>
      <dgm:spPr/>
      <dgm:t>
        <a:bodyPr/>
        <a:lstStyle/>
        <a:p>
          <a:endParaRPr lang="en-CA"/>
        </a:p>
      </dgm:t>
    </dgm:pt>
    <dgm:pt modelId="{F53B84E4-713A-427B-88A8-9BD762ED04BA}" type="pres">
      <dgm:prSet presAssocID="{2E4597EF-FC93-4CB6-9A55-EBC30F022AA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CA"/>
        </a:p>
      </dgm:t>
    </dgm:pt>
    <dgm:pt modelId="{404C1E79-923F-483F-986B-68715304019D}" type="pres">
      <dgm:prSet presAssocID="{4A9EE3A9-CA1D-4C2A-B39B-6D2FAD26D406}" presName="parenttextcomposite" presStyleCnt="0"/>
      <dgm:spPr/>
    </dgm:pt>
    <dgm:pt modelId="{53E97E39-D561-4A5C-969F-2FCAA07B6DA9}" type="pres">
      <dgm:prSet presAssocID="{4A9EE3A9-CA1D-4C2A-B39B-6D2FAD26D406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026D78-010D-450A-9709-E7F4CEC5B9ED}" type="pres">
      <dgm:prSet presAssocID="{4A9EE3A9-CA1D-4C2A-B39B-6D2FAD26D406}" presName="composite" presStyleCnt="0"/>
      <dgm:spPr/>
    </dgm:pt>
    <dgm:pt modelId="{501E39F7-FA4D-452B-98D0-2531169670B8}" type="pres">
      <dgm:prSet presAssocID="{4A9EE3A9-CA1D-4C2A-B39B-6D2FAD26D406}" presName="chevron1" presStyleLbl="alignNode1" presStyleIdx="0" presStyleCnt="21"/>
      <dgm:spPr/>
    </dgm:pt>
    <dgm:pt modelId="{076B6546-D5A7-499C-95C8-7D8E82BF7E08}" type="pres">
      <dgm:prSet presAssocID="{4A9EE3A9-CA1D-4C2A-B39B-6D2FAD26D406}" presName="chevron2" presStyleLbl="alignNode1" presStyleIdx="1" presStyleCnt="21"/>
      <dgm:spPr/>
    </dgm:pt>
    <dgm:pt modelId="{A7D9C2ED-856C-428F-B543-2A4C7D5E3FA9}" type="pres">
      <dgm:prSet presAssocID="{4A9EE3A9-CA1D-4C2A-B39B-6D2FAD26D406}" presName="chevron3" presStyleLbl="alignNode1" presStyleIdx="2" presStyleCnt="21"/>
      <dgm:spPr/>
    </dgm:pt>
    <dgm:pt modelId="{649A9BE5-B234-46FB-AECC-CC20488E3105}" type="pres">
      <dgm:prSet presAssocID="{4A9EE3A9-CA1D-4C2A-B39B-6D2FAD26D406}" presName="chevron4" presStyleLbl="alignNode1" presStyleIdx="3" presStyleCnt="21"/>
      <dgm:spPr/>
    </dgm:pt>
    <dgm:pt modelId="{314158CF-058E-45C5-973E-86D5AC364D7A}" type="pres">
      <dgm:prSet presAssocID="{4A9EE3A9-CA1D-4C2A-B39B-6D2FAD26D406}" presName="chevron5" presStyleLbl="alignNode1" presStyleIdx="4" presStyleCnt="21"/>
      <dgm:spPr/>
    </dgm:pt>
    <dgm:pt modelId="{21876B32-FD1F-4362-86F6-57951449CF6F}" type="pres">
      <dgm:prSet presAssocID="{4A9EE3A9-CA1D-4C2A-B39B-6D2FAD26D406}" presName="chevron6" presStyleLbl="alignNode1" presStyleIdx="5" presStyleCnt="21"/>
      <dgm:spPr/>
    </dgm:pt>
    <dgm:pt modelId="{59D84E55-C188-4FA7-95ED-B5208AD3DFCD}" type="pres">
      <dgm:prSet presAssocID="{4A9EE3A9-CA1D-4C2A-B39B-6D2FAD26D406}" presName="chevron7" presStyleLbl="alignNode1" presStyleIdx="6" presStyleCnt="21"/>
      <dgm:spPr/>
    </dgm:pt>
    <dgm:pt modelId="{C6E4C71C-AC32-437C-B91E-DF9003895399}" type="pres">
      <dgm:prSet presAssocID="{4A9EE3A9-CA1D-4C2A-B39B-6D2FAD26D406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AAE46D8-76C2-452F-B660-514CE89909D8}" type="pres">
      <dgm:prSet presAssocID="{037C2E10-6C4E-437F-AAF2-07BE40392A2A}" presName="sibTrans" presStyleCnt="0"/>
      <dgm:spPr/>
    </dgm:pt>
    <dgm:pt modelId="{63E66DA2-2386-4E23-B8C3-BDB9934B0229}" type="pres">
      <dgm:prSet presAssocID="{B3F78098-F3DA-4FF6-87EE-9898CB7EFAFA}" presName="parenttextcomposite" presStyleCnt="0"/>
      <dgm:spPr/>
    </dgm:pt>
    <dgm:pt modelId="{5942A5A5-5F49-4E20-8C91-B462AA23BC64}" type="pres">
      <dgm:prSet presAssocID="{B3F78098-F3DA-4FF6-87EE-9898CB7EFAFA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007D5B3-349E-4F0D-9A87-8354FA1EAF75}" type="pres">
      <dgm:prSet presAssocID="{B3F78098-F3DA-4FF6-87EE-9898CB7EFAFA}" presName="composite" presStyleCnt="0"/>
      <dgm:spPr/>
    </dgm:pt>
    <dgm:pt modelId="{21CCAE24-82A1-4BBA-BE72-8358DC5715C5}" type="pres">
      <dgm:prSet presAssocID="{B3F78098-F3DA-4FF6-87EE-9898CB7EFAFA}" presName="chevron1" presStyleLbl="alignNode1" presStyleIdx="7" presStyleCnt="21"/>
      <dgm:spPr/>
    </dgm:pt>
    <dgm:pt modelId="{9F0B31D9-4C63-43D5-AA84-3FBA2501D63F}" type="pres">
      <dgm:prSet presAssocID="{B3F78098-F3DA-4FF6-87EE-9898CB7EFAFA}" presName="chevron2" presStyleLbl="alignNode1" presStyleIdx="8" presStyleCnt="21"/>
      <dgm:spPr/>
    </dgm:pt>
    <dgm:pt modelId="{1A0D9359-65A4-4C0C-9BBF-48A5B17993E0}" type="pres">
      <dgm:prSet presAssocID="{B3F78098-F3DA-4FF6-87EE-9898CB7EFAFA}" presName="chevron3" presStyleLbl="alignNode1" presStyleIdx="9" presStyleCnt="21"/>
      <dgm:spPr/>
    </dgm:pt>
    <dgm:pt modelId="{DC0C2A18-B378-4D1B-B449-C0548E7F51E9}" type="pres">
      <dgm:prSet presAssocID="{B3F78098-F3DA-4FF6-87EE-9898CB7EFAFA}" presName="chevron4" presStyleLbl="alignNode1" presStyleIdx="10" presStyleCnt="21"/>
      <dgm:spPr/>
    </dgm:pt>
    <dgm:pt modelId="{74438B7E-8ABF-43A3-8698-B2303BDAB96C}" type="pres">
      <dgm:prSet presAssocID="{B3F78098-F3DA-4FF6-87EE-9898CB7EFAFA}" presName="chevron5" presStyleLbl="alignNode1" presStyleIdx="11" presStyleCnt="21"/>
      <dgm:spPr/>
    </dgm:pt>
    <dgm:pt modelId="{3ACBAA39-7EAE-4F35-855F-37BA77A5343B}" type="pres">
      <dgm:prSet presAssocID="{B3F78098-F3DA-4FF6-87EE-9898CB7EFAFA}" presName="chevron6" presStyleLbl="alignNode1" presStyleIdx="12" presStyleCnt="21"/>
      <dgm:spPr/>
    </dgm:pt>
    <dgm:pt modelId="{64EF3165-3153-404D-9823-C60B9152CAF8}" type="pres">
      <dgm:prSet presAssocID="{B3F78098-F3DA-4FF6-87EE-9898CB7EFAFA}" presName="chevron7" presStyleLbl="alignNode1" presStyleIdx="13" presStyleCnt="21"/>
      <dgm:spPr/>
    </dgm:pt>
    <dgm:pt modelId="{15FCEF0D-E8D1-4EFB-88D3-42A772BDFA49}" type="pres">
      <dgm:prSet presAssocID="{B3F78098-F3DA-4FF6-87EE-9898CB7EFAFA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64BCAAA-6497-456D-981E-4DC661E0978A}" type="pres">
      <dgm:prSet presAssocID="{A7456549-57CA-4603-9456-BA096B23DFFB}" presName="sibTrans" presStyleCnt="0"/>
      <dgm:spPr/>
    </dgm:pt>
    <dgm:pt modelId="{6829EE46-7FA8-4BAF-8C38-E1E9AB2A96FB}" type="pres">
      <dgm:prSet presAssocID="{1CF2B303-19A1-4FF2-8D14-7D3CF1F1C01A}" presName="parenttextcomposite" presStyleCnt="0"/>
      <dgm:spPr/>
    </dgm:pt>
    <dgm:pt modelId="{E4BA1E2A-3BC8-49CC-98B2-19BD3467B007}" type="pres">
      <dgm:prSet presAssocID="{1CF2B303-19A1-4FF2-8D14-7D3CF1F1C01A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5DFD953-AF31-46BE-AC35-3815D59585C7}" type="pres">
      <dgm:prSet presAssocID="{1CF2B303-19A1-4FF2-8D14-7D3CF1F1C01A}" presName="composite" presStyleCnt="0"/>
      <dgm:spPr/>
    </dgm:pt>
    <dgm:pt modelId="{7031A438-C4A5-42DF-92D1-018FF8E384CF}" type="pres">
      <dgm:prSet presAssocID="{1CF2B303-19A1-4FF2-8D14-7D3CF1F1C01A}" presName="chevron1" presStyleLbl="alignNode1" presStyleIdx="14" presStyleCnt="21"/>
      <dgm:spPr/>
    </dgm:pt>
    <dgm:pt modelId="{CE57A196-A2B4-4C9E-96A8-8C1256A610C8}" type="pres">
      <dgm:prSet presAssocID="{1CF2B303-19A1-4FF2-8D14-7D3CF1F1C01A}" presName="chevron2" presStyleLbl="alignNode1" presStyleIdx="15" presStyleCnt="21"/>
      <dgm:spPr/>
    </dgm:pt>
    <dgm:pt modelId="{114B084B-3A2B-410C-9103-3AC27CD685DB}" type="pres">
      <dgm:prSet presAssocID="{1CF2B303-19A1-4FF2-8D14-7D3CF1F1C01A}" presName="chevron3" presStyleLbl="alignNode1" presStyleIdx="16" presStyleCnt="21"/>
      <dgm:spPr/>
    </dgm:pt>
    <dgm:pt modelId="{27CCA183-D980-4EB3-B82D-A500F1CE0550}" type="pres">
      <dgm:prSet presAssocID="{1CF2B303-19A1-4FF2-8D14-7D3CF1F1C01A}" presName="chevron4" presStyleLbl="alignNode1" presStyleIdx="17" presStyleCnt="21"/>
      <dgm:spPr/>
    </dgm:pt>
    <dgm:pt modelId="{2225EF44-9677-48CD-A853-6501C7E4A28D}" type="pres">
      <dgm:prSet presAssocID="{1CF2B303-19A1-4FF2-8D14-7D3CF1F1C01A}" presName="chevron5" presStyleLbl="alignNode1" presStyleIdx="18" presStyleCnt="21"/>
      <dgm:spPr/>
    </dgm:pt>
    <dgm:pt modelId="{A17DD90A-83E2-4BBF-9501-BAF81E284E6C}" type="pres">
      <dgm:prSet presAssocID="{1CF2B303-19A1-4FF2-8D14-7D3CF1F1C01A}" presName="chevron6" presStyleLbl="alignNode1" presStyleIdx="19" presStyleCnt="21"/>
      <dgm:spPr/>
    </dgm:pt>
    <dgm:pt modelId="{A8E978EF-60BF-4221-9034-8E4478343570}" type="pres">
      <dgm:prSet presAssocID="{1CF2B303-19A1-4FF2-8D14-7D3CF1F1C01A}" presName="chevron7" presStyleLbl="alignNode1" presStyleIdx="20" presStyleCnt="21"/>
      <dgm:spPr/>
    </dgm:pt>
    <dgm:pt modelId="{E8548A3B-7568-40FF-AF52-C01AC1EE6F23}" type="pres">
      <dgm:prSet presAssocID="{1CF2B303-19A1-4FF2-8D14-7D3CF1F1C01A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AB973CC-0A27-4B2C-A514-54D18FBD1CC9}" srcId="{2E4597EF-FC93-4CB6-9A55-EBC30F022AA7}" destId="{4A9EE3A9-CA1D-4C2A-B39B-6D2FAD26D406}" srcOrd="0" destOrd="0" parTransId="{9C54104A-7C9F-4F61-8902-6528300323A1}" sibTransId="{037C2E10-6C4E-437F-AAF2-07BE40392A2A}"/>
    <dgm:cxn modelId="{16E58581-E94B-4EC4-BD8C-E40A9BD0E28C}" srcId="{2E4597EF-FC93-4CB6-9A55-EBC30F022AA7}" destId="{1CF2B303-19A1-4FF2-8D14-7D3CF1F1C01A}" srcOrd="2" destOrd="0" parTransId="{B807EC06-4964-42F4-B15F-B4F3A0B138FA}" sibTransId="{A6E28B86-0185-47BC-8922-AAEBF66A1168}"/>
    <dgm:cxn modelId="{19FB49C6-3418-4732-AD25-297D78B30E4B}" type="presOf" srcId="{BDBC6EA1-AAA9-475C-9AC8-A0007288D5AA}" destId="{15FCEF0D-E8D1-4EFB-88D3-42A772BDFA49}" srcOrd="0" destOrd="0" presId="urn:microsoft.com/office/officeart/2008/layout/VerticalAccentList"/>
    <dgm:cxn modelId="{3084C853-1D31-48BC-99C8-06AF36AE4B23}" type="presOf" srcId="{A882C0CD-5D8B-4332-8972-3447965AD0EC}" destId="{E8548A3B-7568-40FF-AF52-C01AC1EE6F23}" srcOrd="0" destOrd="0" presId="urn:microsoft.com/office/officeart/2008/layout/VerticalAccentList"/>
    <dgm:cxn modelId="{26D6F3CF-44AA-4A66-81F8-98D8AA632EF2}" srcId="{B3F78098-F3DA-4FF6-87EE-9898CB7EFAFA}" destId="{BDBC6EA1-AAA9-475C-9AC8-A0007288D5AA}" srcOrd="0" destOrd="0" parTransId="{6FC59D08-0313-4819-9A65-9DDCD00E1986}" sibTransId="{2FAA20FE-241A-48C7-941A-94C722D976F8}"/>
    <dgm:cxn modelId="{EEDEA7F1-CEEA-42E7-B904-A6210438079C}" type="presOf" srcId="{D7C8D01E-D0AA-4AEE-A237-1927CCD8D998}" destId="{C6E4C71C-AC32-437C-B91E-DF9003895399}" srcOrd="0" destOrd="0" presId="urn:microsoft.com/office/officeart/2008/layout/VerticalAccentList"/>
    <dgm:cxn modelId="{531156C8-D06C-404A-AF00-AA34D4C83C3C}" srcId="{4A9EE3A9-CA1D-4C2A-B39B-6D2FAD26D406}" destId="{D7C8D01E-D0AA-4AEE-A237-1927CCD8D998}" srcOrd="0" destOrd="0" parTransId="{DF180B23-C3BE-47EF-B8B0-506050463341}" sibTransId="{DCD16000-B60C-45FA-AB8C-A608EBE856D7}"/>
    <dgm:cxn modelId="{2B777AAE-3C5A-4B74-8B33-9EF23E9C9695}" type="presOf" srcId="{1CF2B303-19A1-4FF2-8D14-7D3CF1F1C01A}" destId="{E4BA1E2A-3BC8-49CC-98B2-19BD3467B007}" srcOrd="0" destOrd="0" presId="urn:microsoft.com/office/officeart/2008/layout/VerticalAccentList"/>
    <dgm:cxn modelId="{9EAF269D-C835-410A-BF85-3DBBB09B42E1}" type="presOf" srcId="{4A9EE3A9-CA1D-4C2A-B39B-6D2FAD26D406}" destId="{53E97E39-D561-4A5C-969F-2FCAA07B6DA9}" srcOrd="0" destOrd="0" presId="urn:microsoft.com/office/officeart/2008/layout/VerticalAccentList"/>
    <dgm:cxn modelId="{242D9A50-F32A-4DEE-A831-88EE9B2F113B}" type="presOf" srcId="{B3F78098-F3DA-4FF6-87EE-9898CB7EFAFA}" destId="{5942A5A5-5F49-4E20-8C91-B462AA23BC64}" srcOrd="0" destOrd="0" presId="urn:microsoft.com/office/officeart/2008/layout/VerticalAccentList"/>
    <dgm:cxn modelId="{8A5A67CC-68AA-4FFF-B29B-7A425F672DB6}" type="presOf" srcId="{2E4597EF-FC93-4CB6-9A55-EBC30F022AA7}" destId="{F53B84E4-713A-427B-88A8-9BD762ED04BA}" srcOrd="0" destOrd="0" presId="urn:microsoft.com/office/officeart/2008/layout/VerticalAccentList"/>
    <dgm:cxn modelId="{44601A69-DA2F-4D78-A80D-F20A4FE5BBB3}" srcId="{1CF2B303-19A1-4FF2-8D14-7D3CF1F1C01A}" destId="{A882C0CD-5D8B-4332-8972-3447965AD0EC}" srcOrd="0" destOrd="0" parTransId="{1513F835-0E6F-442C-9B21-15D66598217B}" sibTransId="{17BF17DC-F9F4-46F6-AB8C-04D3D75AA5C7}"/>
    <dgm:cxn modelId="{5F01DE3B-A468-4B3E-9B4B-A3637856C6D7}" srcId="{2E4597EF-FC93-4CB6-9A55-EBC30F022AA7}" destId="{B3F78098-F3DA-4FF6-87EE-9898CB7EFAFA}" srcOrd="1" destOrd="0" parTransId="{5E3F28A8-224A-4DB2-990D-A08AC8FB1DA8}" sibTransId="{A7456549-57CA-4603-9456-BA096B23DFFB}"/>
    <dgm:cxn modelId="{27C95D61-2FCE-4CB9-A2A5-320A0A2B5F55}" type="presParOf" srcId="{F53B84E4-713A-427B-88A8-9BD762ED04BA}" destId="{404C1E79-923F-483F-986B-68715304019D}" srcOrd="0" destOrd="0" presId="urn:microsoft.com/office/officeart/2008/layout/VerticalAccentList"/>
    <dgm:cxn modelId="{CDECAF0E-2764-497C-AE9F-51BD7E4097EA}" type="presParOf" srcId="{404C1E79-923F-483F-986B-68715304019D}" destId="{53E97E39-D561-4A5C-969F-2FCAA07B6DA9}" srcOrd="0" destOrd="0" presId="urn:microsoft.com/office/officeart/2008/layout/VerticalAccentList"/>
    <dgm:cxn modelId="{4D44A92F-93ED-4668-8ED1-281155AD7A5D}" type="presParOf" srcId="{F53B84E4-713A-427B-88A8-9BD762ED04BA}" destId="{1D026D78-010D-450A-9709-E7F4CEC5B9ED}" srcOrd="1" destOrd="0" presId="urn:microsoft.com/office/officeart/2008/layout/VerticalAccentList"/>
    <dgm:cxn modelId="{713880EF-665F-407A-85B5-3EA5163C8739}" type="presParOf" srcId="{1D026D78-010D-450A-9709-E7F4CEC5B9ED}" destId="{501E39F7-FA4D-452B-98D0-2531169670B8}" srcOrd="0" destOrd="0" presId="urn:microsoft.com/office/officeart/2008/layout/VerticalAccentList"/>
    <dgm:cxn modelId="{3800AF12-817F-4755-99DE-F8C916FC7686}" type="presParOf" srcId="{1D026D78-010D-450A-9709-E7F4CEC5B9ED}" destId="{076B6546-D5A7-499C-95C8-7D8E82BF7E08}" srcOrd="1" destOrd="0" presId="urn:microsoft.com/office/officeart/2008/layout/VerticalAccentList"/>
    <dgm:cxn modelId="{F9015023-9808-47AA-B261-62908DA50C64}" type="presParOf" srcId="{1D026D78-010D-450A-9709-E7F4CEC5B9ED}" destId="{A7D9C2ED-856C-428F-B543-2A4C7D5E3FA9}" srcOrd="2" destOrd="0" presId="urn:microsoft.com/office/officeart/2008/layout/VerticalAccentList"/>
    <dgm:cxn modelId="{562EE749-613F-4FA7-8DA4-010D1CF9F5C9}" type="presParOf" srcId="{1D026D78-010D-450A-9709-E7F4CEC5B9ED}" destId="{649A9BE5-B234-46FB-AECC-CC20488E3105}" srcOrd="3" destOrd="0" presId="urn:microsoft.com/office/officeart/2008/layout/VerticalAccentList"/>
    <dgm:cxn modelId="{90A8F7FD-E531-423F-BC5C-6170AE9281F4}" type="presParOf" srcId="{1D026D78-010D-450A-9709-E7F4CEC5B9ED}" destId="{314158CF-058E-45C5-973E-86D5AC364D7A}" srcOrd="4" destOrd="0" presId="urn:microsoft.com/office/officeart/2008/layout/VerticalAccentList"/>
    <dgm:cxn modelId="{8A831874-C4D8-4178-8863-7C9C3B230635}" type="presParOf" srcId="{1D026D78-010D-450A-9709-E7F4CEC5B9ED}" destId="{21876B32-FD1F-4362-86F6-57951449CF6F}" srcOrd="5" destOrd="0" presId="urn:microsoft.com/office/officeart/2008/layout/VerticalAccentList"/>
    <dgm:cxn modelId="{748E0C32-2B93-493E-9A04-013099A7FB62}" type="presParOf" srcId="{1D026D78-010D-450A-9709-E7F4CEC5B9ED}" destId="{59D84E55-C188-4FA7-95ED-B5208AD3DFCD}" srcOrd="6" destOrd="0" presId="urn:microsoft.com/office/officeart/2008/layout/VerticalAccentList"/>
    <dgm:cxn modelId="{20C0D21E-4845-43D3-921C-58B8271055A4}" type="presParOf" srcId="{1D026D78-010D-450A-9709-E7F4CEC5B9ED}" destId="{C6E4C71C-AC32-437C-B91E-DF9003895399}" srcOrd="7" destOrd="0" presId="urn:microsoft.com/office/officeart/2008/layout/VerticalAccentList"/>
    <dgm:cxn modelId="{B2644763-0924-4829-BF86-A6CE668FA853}" type="presParOf" srcId="{F53B84E4-713A-427B-88A8-9BD762ED04BA}" destId="{7AAE46D8-76C2-452F-B660-514CE89909D8}" srcOrd="2" destOrd="0" presId="urn:microsoft.com/office/officeart/2008/layout/VerticalAccentList"/>
    <dgm:cxn modelId="{4FE662EC-7393-4F29-9185-09D6EB933AA5}" type="presParOf" srcId="{F53B84E4-713A-427B-88A8-9BD762ED04BA}" destId="{63E66DA2-2386-4E23-B8C3-BDB9934B0229}" srcOrd="3" destOrd="0" presId="urn:microsoft.com/office/officeart/2008/layout/VerticalAccentList"/>
    <dgm:cxn modelId="{EBB77508-C3FE-4D2A-937F-DEA1F39E18A3}" type="presParOf" srcId="{63E66DA2-2386-4E23-B8C3-BDB9934B0229}" destId="{5942A5A5-5F49-4E20-8C91-B462AA23BC64}" srcOrd="0" destOrd="0" presId="urn:microsoft.com/office/officeart/2008/layout/VerticalAccentList"/>
    <dgm:cxn modelId="{5D974B48-7AC1-4169-A5E3-69E149995D50}" type="presParOf" srcId="{F53B84E4-713A-427B-88A8-9BD762ED04BA}" destId="{8007D5B3-349E-4F0D-9A87-8354FA1EAF75}" srcOrd="4" destOrd="0" presId="urn:microsoft.com/office/officeart/2008/layout/VerticalAccentList"/>
    <dgm:cxn modelId="{39ACBB7D-087A-4F3A-857D-A437CA8CF8A7}" type="presParOf" srcId="{8007D5B3-349E-4F0D-9A87-8354FA1EAF75}" destId="{21CCAE24-82A1-4BBA-BE72-8358DC5715C5}" srcOrd="0" destOrd="0" presId="urn:microsoft.com/office/officeart/2008/layout/VerticalAccentList"/>
    <dgm:cxn modelId="{CE2FCA4C-248C-4757-9A8E-2377B5433EA8}" type="presParOf" srcId="{8007D5B3-349E-4F0D-9A87-8354FA1EAF75}" destId="{9F0B31D9-4C63-43D5-AA84-3FBA2501D63F}" srcOrd="1" destOrd="0" presId="urn:microsoft.com/office/officeart/2008/layout/VerticalAccentList"/>
    <dgm:cxn modelId="{14B390AE-1A38-4262-8946-AE7B4DDFCCFA}" type="presParOf" srcId="{8007D5B3-349E-4F0D-9A87-8354FA1EAF75}" destId="{1A0D9359-65A4-4C0C-9BBF-48A5B17993E0}" srcOrd="2" destOrd="0" presId="urn:microsoft.com/office/officeart/2008/layout/VerticalAccentList"/>
    <dgm:cxn modelId="{833897D1-B2F7-4E4F-B60E-0B68399A225E}" type="presParOf" srcId="{8007D5B3-349E-4F0D-9A87-8354FA1EAF75}" destId="{DC0C2A18-B378-4D1B-B449-C0548E7F51E9}" srcOrd="3" destOrd="0" presId="urn:microsoft.com/office/officeart/2008/layout/VerticalAccentList"/>
    <dgm:cxn modelId="{C1F0F813-5A26-47AB-A022-1CC8C4174055}" type="presParOf" srcId="{8007D5B3-349E-4F0D-9A87-8354FA1EAF75}" destId="{74438B7E-8ABF-43A3-8698-B2303BDAB96C}" srcOrd="4" destOrd="0" presId="urn:microsoft.com/office/officeart/2008/layout/VerticalAccentList"/>
    <dgm:cxn modelId="{6E29A8FF-9146-4583-BF3F-006DFC9A1635}" type="presParOf" srcId="{8007D5B3-349E-4F0D-9A87-8354FA1EAF75}" destId="{3ACBAA39-7EAE-4F35-855F-37BA77A5343B}" srcOrd="5" destOrd="0" presId="urn:microsoft.com/office/officeart/2008/layout/VerticalAccentList"/>
    <dgm:cxn modelId="{80567853-57A8-4525-9C77-001908A034F3}" type="presParOf" srcId="{8007D5B3-349E-4F0D-9A87-8354FA1EAF75}" destId="{64EF3165-3153-404D-9823-C60B9152CAF8}" srcOrd="6" destOrd="0" presId="urn:microsoft.com/office/officeart/2008/layout/VerticalAccentList"/>
    <dgm:cxn modelId="{C3A3F862-E086-4041-A2D6-F35BD07ED69C}" type="presParOf" srcId="{8007D5B3-349E-4F0D-9A87-8354FA1EAF75}" destId="{15FCEF0D-E8D1-4EFB-88D3-42A772BDFA49}" srcOrd="7" destOrd="0" presId="urn:microsoft.com/office/officeart/2008/layout/VerticalAccentList"/>
    <dgm:cxn modelId="{75C7CD53-7555-47D9-8F7F-EDE54E6BE73C}" type="presParOf" srcId="{F53B84E4-713A-427B-88A8-9BD762ED04BA}" destId="{164BCAAA-6497-456D-981E-4DC661E0978A}" srcOrd="5" destOrd="0" presId="urn:microsoft.com/office/officeart/2008/layout/VerticalAccentList"/>
    <dgm:cxn modelId="{364F1D12-487D-46BB-92E1-49D78BFE6FFD}" type="presParOf" srcId="{F53B84E4-713A-427B-88A8-9BD762ED04BA}" destId="{6829EE46-7FA8-4BAF-8C38-E1E9AB2A96FB}" srcOrd="6" destOrd="0" presId="urn:microsoft.com/office/officeart/2008/layout/VerticalAccentList"/>
    <dgm:cxn modelId="{7732B618-35C5-40FB-A31F-06B6B5F9670E}" type="presParOf" srcId="{6829EE46-7FA8-4BAF-8C38-E1E9AB2A96FB}" destId="{E4BA1E2A-3BC8-49CC-98B2-19BD3467B007}" srcOrd="0" destOrd="0" presId="urn:microsoft.com/office/officeart/2008/layout/VerticalAccentList"/>
    <dgm:cxn modelId="{6A8A44AC-3374-4F44-9BD4-F3ABF4A700A7}" type="presParOf" srcId="{F53B84E4-713A-427B-88A8-9BD762ED04BA}" destId="{F5DFD953-AF31-46BE-AC35-3815D59585C7}" srcOrd="7" destOrd="0" presId="urn:microsoft.com/office/officeart/2008/layout/VerticalAccentList"/>
    <dgm:cxn modelId="{ED13D3EB-6C1A-4E72-A94E-CBEB3FD434B7}" type="presParOf" srcId="{F5DFD953-AF31-46BE-AC35-3815D59585C7}" destId="{7031A438-C4A5-42DF-92D1-018FF8E384CF}" srcOrd="0" destOrd="0" presId="urn:microsoft.com/office/officeart/2008/layout/VerticalAccentList"/>
    <dgm:cxn modelId="{AD4A7A08-80CA-41E0-85D1-D9F70BF084C4}" type="presParOf" srcId="{F5DFD953-AF31-46BE-AC35-3815D59585C7}" destId="{CE57A196-A2B4-4C9E-96A8-8C1256A610C8}" srcOrd="1" destOrd="0" presId="urn:microsoft.com/office/officeart/2008/layout/VerticalAccentList"/>
    <dgm:cxn modelId="{FC75F7E6-25F7-4DF2-AAE5-37C2009ECF47}" type="presParOf" srcId="{F5DFD953-AF31-46BE-AC35-3815D59585C7}" destId="{114B084B-3A2B-410C-9103-3AC27CD685DB}" srcOrd="2" destOrd="0" presId="urn:microsoft.com/office/officeart/2008/layout/VerticalAccentList"/>
    <dgm:cxn modelId="{76BAAB65-7B11-475E-AFB2-A7AD2ED1F128}" type="presParOf" srcId="{F5DFD953-AF31-46BE-AC35-3815D59585C7}" destId="{27CCA183-D980-4EB3-B82D-A500F1CE0550}" srcOrd="3" destOrd="0" presId="urn:microsoft.com/office/officeart/2008/layout/VerticalAccentList"/>
    <dgm:cxn modelId="{BB55981D-1A5A-438C-8D1C-E206CDE8C2D2}" type="presParOf" srcId="{F5DFD953-AF31-46BE-AC35-3815D59585C7}" destId="{2225EF44-9677-48CD-A853-6501C7E4A28D}" srcOrd="4" destOrd="0" presId="urn:microsoft.com/office/officeart/2008/layout/VerticalAccentList"/>
    <dgm:cxn modelId="{B110F9A9-0ED4-4C83-88E3-9A5E63117ACF}" type="presParOf" srcId="{F5DFD953-AF31-46BE-AC35-3815D59585C7}" destId="{A17DD90A-83E2-4BBF-9501-BAF81E284E6C}" srcOrd="5" destOrd="0" presId="urn:microsoft.com/office/officeart/2008/layout/VerticalAccentList"/>
    <dgm:cxn modelId="{3C690141-00F2-4702-B11B-F13B1AB61358}" type="presParOf" srcId="{F5DFD953-AF31-46BE-AC35-3815D59585C7}" destId="{A8E978EF-60BF-4221-9034-8E4478343570}" srcOrd="6" destOrd="0" presId="urn:microsoft.com/office/officeart/2008/layout/VerticalAccentList"/>
    <dgm:cxn modelId="{29EE8DC4-CC4B-49A8-BED5-C9BD5AE1ACE1}" type="presParOf" srcId="{F5DFD953-AF31-46BE-AC35-3815D59585C7}" destId="{E8548A3B-7568-40FF-AF52-C01AC1EE6F2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7BA678-D33F-449A-8988-41FA73180B2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1A6563E-A04D-4786-BA04-3461E3DE4BD5}">
      <dgm:prSet phldrT="[Text]" custT="1"/>
      <dgm:spPr/>
      <dgm:t>
        <a:bodyPr/>
        <a:lstStyle/>
        <a:p>
          <a:r>
            <a:rPr lang="en-CA" sz="2400" b="1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Use of French at home</a:t>
          </a:r>
        </a:p>
        <a:p>
          <a:r>
            <a:rPr lang="en-CA" sz="2400" b="1" dirty="0">
              <a:solidFill>
                <a:srgbClr val="FF9900"/>
              </a:solidFill>
              <a:latin typeface="Estrangelo Edessa" pitchFamily="66" charset="0"/>
              <a:cs typeface="Estrangelo Edessa" pitchFamily="66" charset="0"/>
            </a:rPr>
            <a:t>Use of ethnic languages at home &amp; other occasions </a:t>
          </a:r>
        </a:p>
      </dgm:t>
    </dgm:pt>
    <dgm:pt modelId="{A102E688-174C-42F0-B59E-5E44E59719FC}" type="parTrans" cxnId="{17AF95B4-9700-495C-976C-A6796345DF0E}">
      <dgm:prSet/>
      <dgm:spPr/>
      <dgm:t>
        <a:bodyPr/>
        <a:lstStyle/>
        <a:p>
          <a:endParaRPr lang="en-CA"/>
        </a:p>
      </dgm:t>
    </dgm:pt>
    <dgm:pt modelId="{BE2FA671-7DA4-4D56-8D37-BB580F0FAD7A}" type="sibTrans" cxnId="{17AF95B4-9700-495C-976C-A6796345DF0E}">
      <dgm:prSet/>
      <dgm:spPr/>
      <dgm:t>
        <a:bodyPr/>
        <a:lstStyle/>
        <a:p>
          <a:endParaRPr lang="en-CA"/>
        </a:p>
      </dgm:t>
    </dgm:pt>
    <dgm:pt modelId="{9C1CCCAE-86F7-47FE-83DD-AF90009951B6}">
      <dgm:prSet phldrT="[Text]" custT="1"/>
      <dgm:spPr/>
      <dgm:t>
        <a:bodyPr/>
        <a:lstStyle/>
        <a:p>
          <a:r>
            <a:rPr lang="en-CA" sz="2400" b="1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Reinforce feelings of belonging &amp; cohesion between newcomers from same cultural &amp; linguistic backgrounds </a:t>
          </a:r>
        </a:p>
        <a:p>
          <a:r>
            <a:rPr lang="en-CA" sz="2400" b="1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Production  </a:t>
          </a:r>
          <a:r>
            <a:rPr lang="en-CA" sz="2400" b="1" dirty="0" smtClean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of ethno-cultural </a:t>
          </a:r>
          <a:r>
            <a:rPr lang="en-CA" sz="2400" b="1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artifacts   </a:t>
          </a:r>
        </a:p>
      </dgm:t>
    </dgm:pt>
    <dgm:pt modelId="{5F380A2D-0168-4B50-8AD9-B7ECDF2834A5}" type="parTrans" cxnId="{C81A49CF-E1ED-4F23-AFCA-85902466F5DF}">
      <dgm:prSet/>
      <dgm:spPr/>
      <dgm:t>
        <a:bodyPr/>
        <a:lstStyle/>
        <a:p>
          <a:endParaRPr lang="en-CA"/>
        </a:p>
      </dgm:t>
    </dgm:pt>
    <dgm:pt modelId="{EF5E8ADB-3604-4852-B83E-07F4ED0EC0B3}" type="sibTrans" cxnId="{C81A49CF-E1ED-4F23-AFCA-85902466F5DF}">
      <dgm:prSet/>
      <dgm:spPr/>
      <dgm:t>
        <a:bodyPr/>
        <a:lstStyle/>
        <a:p>
          <a:endParaRPr lang="en-CA"/>
        </a:p>
      </dgm:t>
    </dgm:pt>
    <dgm:pt modelId="{730FF829-D6D8-4D08-9990-E99FB28E0C02}">
      <dgm:prSet phldrT="[Text]" custT="1"/>
      <dgm:spPr/>
      <dgm:t>
        <a:bodyPr/>
        <a:lstStyle/>
        <a:p>
          <a:r>
            <a:rPr lang="en-CA" sz="2400" b="1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Reinforce collaboration &amp; linguistic partnerships with the </a:t>
          </a:r>
          <a:r>
            <a:rPr lang="en-CA" sz="2400" b="1" dirty="0" smtClean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Franco-Ontarian </a:t>
          </a:r>
          <a:r>
            <a:rPr lang="en-CA" sz="2400" b="1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community </a:t>
          </a:r>
        </a:p>
        <a:p>
          <a:r>
            <a:rPr lang="en-CA" sz="24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Teaching French to younger </a:t>
          </a:r>
          <a:r>
            <a:rPr lang="en-CA" sz="2400" dirty="0" smtClean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generations</a:t>
          </a:r>
          <a:endParaRPr lang="en-CA" sz="2400" dirty="0">
            <a:solidFill>
              <a:srgbClr val="FFFF00"/>
            </a:solidFill>
            <a:latin typeface="Estrangelo Edessa" pitchFamily="66" charset="0"/>
            <a:cs typeface="Estrangelo Edessa" pitchFamily="66" charset="0"/>
          </a:endParaRPr>
        </a:p>
      </dgm:t>
    </dgm:pt>
    <dgm:pt modelId="{61730C0A-A623-4F0C-B5A8-11A39A2A803B}" type="parTrans" cxnId="{2D2A5E00-8377-4D31-9E64-347E155B3ED8}">
      <dgm:prSet/>
      <dgm:spPr/>
      <dgm:t>
        <a:bodyPr/>
        <a:lstStyle/>
        <a:p>
          <a:endParaRPr lang="en-CA"/>
        </a:p>
      </dgm:t>
    </dgm:pt>
    <dgm:pt modelId="{6CF73B4A-3B69-4768-9B9F-867848FC8554}" type="sibTrans" cxnId="{2D2A5E00-8377-4D31-9E64-347E155B3ED8}">
      <dgm:prSet/>
      <dgm:spPr/>
      <dgm:t>
        <a:bodyPr/>
        <a:lstStyle/>
        <a:p>
          <a:endParaRPr lang="en-CA"/>
        </a:p>
      </dgm:t>
    </dgm:pt>
    <dgm:pt modelId="{2EB6C58C-E30D-404B-84FC-828BCC10E0CC}" type="pres">
      <dgm:prSet presAssocID="{697BA678-D33F-449A-8988-41FA73180B2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497BE997-646E-4DCD-9D66-936988278209}" type="pres">
      <dgm:prSet presAssocID="{F1A6563E-A04D-4786-BA04-3461E3DE4BD5}" presName="comp" presStyleCnt="0"/>
      <dgm:spPr/>
    </dgm:pt>
    <dgm:pt modelId="{F785A7DE-887C-456D-B44A-E49B64DB8E8B}" type="pres">
      <dgm:prSet presAssocID="{F1A6563E-A04D-4786-BA04-3461E3DE4BD5}" presName="box" presStyleLbl="node1" presStyleIdx="0" presStyleCnt="3"/>
      <dgm:spPr/>
      <dgm:t>
        <a:bodyPr/>
        <a:lstStyle/>
        <a:p>
          <a:endParaRPr lang="en-CA"/>
        </a:p>
      </dgm:t>
    </dgm:pt>
    <dgm:pt modelId="{CD051185-7222-4214-A87D-C0EBAA39788F}" type="pres">
      <dgm:prSet presAssocID="{F1A6563E-A04D-4786-BA04-3461E3DE4BD5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80F25D96-6C7D-4C17-8736-83E08E034530}" type="pres">
      <dgm:prSet presAssocID="{F1A6563E-A04D-4786-BA04-3461E3DE4BD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4454506-6BE2-4BDC-85BF-587E5B79EB1B}" type="pres">
      <dgm:prSet presAssocID="{BE2FA671-7DA4-4D56-8D37-BB580F0FAD7A}" presName="spacer" presStyleCnt="0"/>
      <dgm:spPr/>
    </dgm:pt>
    <dgm:pt modelId="{8D4D0A4F-6015-4246-AF0F-A84682BEF301}" type="pres">
      <dgm:prSet presAssocID="{9C1CCCAE-86F7-47FE-83DD-AF90009951B6}" presName="comp" presStyleCnt="0"/>
      <dgm:spPr/>
    </dgm:pt>
    <dgm:pt modelId="{C8F3A9F9-D2BE-407C-A01E-E91BC79B1573}" type="pres">
      <dgm:prSet presAssocID="{9C1CCCAE-86F7-47FE-83DD-AF90009951B6}" presName="box" presStyleLbl="node1" presStyleIdx="1" presStyleCnt="3"/>
      <dgm:spPr/>
      <dgm:t>
        <a:bodyPr/>
        <a:lstStyle/>
        <a:p>
          <a:endParaRPr lang="en-CA"/>
        </a:p>
      </dgm:t>
    </dgm:pt>
    <dgm:pt modelId="{996ACCAF-FE47-4844-BE65-4A007FB22FFF}" type="pres">
      <dgm:prSet presAssocID="{9C1CCCAE-86F7-47FE-83DD-AF90009951B6}" presName="img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</dgm:pt>
    <dgm:pt modelId="{523BE4AB-A0DF-4575-9532-5B1CAB00C5EA}" type="pres">
      <dgm:prSet presAssocID="{9C1CCCAE-86F7-47FE-83DD-AF90009951B6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B158A1C-633E-4C21-A888-A58BA5301DF7}" type="pres">
      <dgm:prSet presAssocID="{EF5E8ADB-3604-4852-B83E-07F4ED0EC0B3}" presName="spacer" presStyleCnt="0"/>
      <dgm:spPr/>
    </dgm:pt>
    <dgm:pt modelId="{FFB01882-3464-4B49-BFBC-2DFC3BB35AD7}" type="pres">
      <dgm:prSet presAssocID="{730FF829-D6D8-4D08-9990-E99FB28E0C02}" presName="comp" presStyleCnt="0"/>
      <dgm:spPr/>
    </dgm:pt>
    <dgm:pt modelId="{B3768AB7-439B-492A-8C4F-348331B99084}" type="pres">
      <dgm:prSet presAssocID="{730FF829-D6D8-4D08-9990-E99FB28E0C02}" presName="box" presStyleLbl="node1" presStyleIdx="2" presStyleCnt="3"/>
      <dgm:spPr/>
      <dgm:t>
        <a:bodyPr/>
        <a:lstStyle/>
        <a:p>
          <a:endParaRPr lang="en-CA"/>
        </a:p>
      </dgm:t>
    </dgm:pt>
    <dgm:pt modelId="{500F6914-1899-42C8-AF34-7E056FDC2670}" type="pres">
      <dgm:prSet presAssocID="{730FF829-D6D8-4D08-9990-E99FB28E0C02}" presName="img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  <dgm:t>
        <a:bodyPr/>
        <a:lstStyle/>
        <a:p>
          <a:endParaRPr lang="en-CA"/>
        </a:p>
      </dgm:t>
    </dgm:pt>
    <dgm:pt modelId="{23C8373D-7AFD-4EE8-A80C-5BA96B7257F8}" type="pres">
      <dgm:prSet presAssocID="{730FF829-D6D8-4D08-9990-E99FB28E0C0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D2A5E00-8377-4D31-9E64-347E155B3ED8}" srcId="{697BA678-D33F-449A-8988-41FA73180B22}" destId="{730FF829-D6D8-4D08-9990-E99FB28E0C02}" srcOrd="2" destOrd="0" parTransId="{61730C0A-A623-4F0C-B5A8-11A39A2A803B}" sibTransId="{6CF73B4A-3B69-4768-9B9F-867848FC8554}"/>
    <dgm:cxn modelId="{BEA3CDD5-9FF4-4CF4-BCD7-B5BDDEE8F35F}" type="presOf" srcId="{9C1CCCAE-86F7-47FE-83DD-AF90009951B6}" destId="{C8F3A9F9-D2BE-407C-A01E-E91BC79B1573}" srcOrd="0" destOrd="0" presId="urn:microsoft.com/office/officeart/2005/8/layout/vList4"/>
    <dgm:cxn modelId="{17AF95B4-9700-495C-976C-A6796345DF0E}" srcId="{697BA678-D33F-449A-8988-41FA73180B22}" destId="{F1A6563E-A04D-4786-BA04-3461E3DE4BD5}" srcOrd="0" destOrd="0" parTransId="{A102E688-174C-42F0-B59E-5E44E59719FC}" sibTransId="{BE2FA671-7DA4-4D56-8D37-BB580F0FAD7A}"/>
    <dgm:cxn modelId="{4E173535-8578-479D-A8D3-9ED44B6C6027}" type="presOf" srcId="{730FF829-D6D8-4D08-9990-E99FB28E0C02}" destId="{B3768AB7-439B-492A-8C4F-348331B99084}" srcOrd="0" destOrd="0" presId="urn:microsoft.com/office/officeart/2005/8/layout/vList4"/>
    <dgm:cxn modelId="{3A078D87-E914-4D6C-800D-1602151ABCFF}" type="presOf" srcId="{F1A6563E-A04D-4786-BA04-3461E3DE4BD5}" destId="{F785A7DE-887C-456D-B44A-E49B64DB8E8B}" srcOrd="0" destOrd="0" presId="urn:microsoft.com/office/officeart/2005/8/layout/vList4"/>
    <dgm:cxn modelId="{EF2BC35A-8B0F-4C6F-A819-CAE326576F2E}" type="presOf" srcId="{697BA678-D33F-449A-8988-41FA73180B22}" destId="{2EB6C58C-E30D-404B-84FC-828BCC10E0CC}" srcOrd="0" destOrd="0" presId="urn:microsoft.com/office/officeart/2005/8/layout/vList4"/>
    <dgm:cxn modelId="{3984F288-DCC4-4A40-A5E2-E01EBBFBDFF8}" type="presOf" srcId="{9C1CCCAE-86F7-47FE-83DD-AF90009951B6}" destId="{523BE4AB-A0DF-4575-9532-5B1CAB00C5EA}" srcOrd="1" destOrd="0" presId="urn:microsoft.com/office/officeart/2005/8/layout/vList4"/>
    <dgm:cxn modelId="{C81A49CF-E1ED-4F23-AFCA-85902466F5DF}" srcId="{697BA678-D33F-449A-8988-41FA73180B22}" destId="{9C1CCCAE-86F7-47FE-83DD-AF90009951B6}" srcOrd="1" destOrd="0" parTransId="{5F380A2D-0168-4B50-8AD9-B7ECDF2834A5}" sibTransId="{EF5E8ADB-3604-4852-B83E-07F4ED0EC0B3}"/>
    <dgm:cxn modelId="{5679680D-7BE0-47DB-B86D-71B505395BBA}" type="presOf" srcId="{F1A6563E-A04D-4786-BA04-3461E3DE4BD5}" destId="{80F25D96-6C7D-4C17-8736-83E08E034530}" srcOrd="1" destOrd="0" presId="urn:microsoft.com/office/officeart/2005/8/layout/vList4"/>
    <dgm:cxn modelId="{867D6ADD-F49A-413E-B464-3B33EE47F603}" type="presOf" srcId="{730FF829-D6D8-4D08-9990-E99FB28E0C02}" destId="{23C8373D-7AFD-4EE8-A80C-5BA96B7257F8}" srcOrd="1" destOrd="0" presId="urn:microsoft.com/office/officeart/2005/8/layout/vList4"/>
    <dgm:cxn modelId="{128AD3C2-F9B5-4D7A-A4C8-0E7B0D6E702E}" type="presParOf" srcId="{2EB6C58C-E30D-404B-84FC-828BCC10E0CC}" destId="{497BE997-646E-4DCD-9D66-936988278209}" srcOrd="0" destOrd="0" presId="urn:microsoft.com/office/officeart/2005/8/layout/vList4"/>
    <dgm:cxn modelId="{470D5F1E-FED1-411D-B5C3-E5A2D81FB9F2}" type="presParOf" srcId="{497BE997-646E-4DCD-9D66-936988278209}" destId="{F785A7DE-887C-456D-B44A-E49B64DB8E8B}" srcOrd="0" destOrd="0" presId="urn:microsoft.com/office/officeart/2005/8/layout/vList4"/>
    <dgm:cxn modelId="{2CB3F916-38B0-41FD-A3D6-53614252F76D}" type="presParOf" srcId="{497BE997-646E-4DCD-9D66-936988278209}" destId="{CD051185-7222-4214-A87D-C0EBAA39788F}" srcOrd="1" destOrd="0" presId="urn:microsoft.com/office/officeart/2005/8/layout/vList4"/>
    <dgm:cxn modelId="{1919A836-77D4-40DE-AEA5-F3F36043F453}" type="presParOf" srcId="{497BE997-646E-4DCD-9D66-936988278209}" destId="{80F25D96-6C7D-4C17-8736-83E08E034530}" srcOrd="2" destOrd="0" presId="urn:microsoft.com/office/officeart/2005/8/layout/vList4"/>
    <dgm:cxn modelId="{9B9ED0E5-57EA-41E9-8BE4-3B84D2134BF0}" type="presParOf" srcId="{2EB6C58C-E30D-404B-84FC-828BCC10E0CC}" destId="{64454506-6BE2-4BDC-85BF-587E5B79EB1B}" srcOrd="1" destOrd="0" presId="urn:microsoft.com/office/officeart/2005/8/layout/vList4"/>
    <dgm:cxn modelId="{81E7BF79-6663-46A0-BBB4-A05281CE174A}" type="presParOf" srcId="{2EB6C58C-E30D-404B-84FC-828BCC10E0CC}" destId="{8D4D0A4F-6015-4246-AF0F-A84682BEF301}" srcOrd="2" destOrd="0" presId="urn:microsoft.com/office/officeart/2005/8/layout/vList4"/>
    <dgm:cxn modelId="{70B61CA5-8F47-486E-9390-A5BDEEE1A01F}" type="presParOf" srcId="{8D4D0A4F-6015-4246-AF0F-A84682BEF301}" destId="{C8F3A9F9-D2BE-407C-A01E-E91BC79B1573}" srcOrd="0" destOrd="0" presId="urn:microsoft.com/office/officeart/2005/8/layout/vList4"/>
    <dgm:cxn modelId="{84ABF5A2-83AF-4A32-92E2-9FD85B9245D9}" type="presParOf" srcId="{8D4D0A4F-6015-4246-AF0F-A84682BEF301}" destId="{996ACCAF-FE47-4844-BE65-4A007FB22FFF}" srcOrd="1" destOrd="0" presId="urn:microsoft.com/office/officeart/2005/8/layout/vList4"/>
    <dgm:cxn modelId="{B2B19D45-A9ED-45B1-B9A5-E24A79022AA2}" type="presParOf" srcId="{8D4D0A4F-6015-4246-AF0F-A84682BEF301}" destId="{523BE4AB-A0DF-4575-9532-5B1CAB00C5EA}" srcOrd="2" destOrd="0" presId="urn:microsoft.com/office/officeart/2005/8/layout/vList4"/>
    <dgm:cxn modelId="{0A9C8F5E-75CE-4673-B7AE-E72570CAB621}" type="presParOf" srcId="{2EB6C58C-E30D-404B-84FC-828BCC10E0CC}" destId="{AB158A1C-633E-4C21-A888-A58BA5301DF7}" srcOrd="3" destOrd="0" presId="urn:microsoft.com/office/officeart/2005/8/layout/vList4"/>
    <dgm:cxn modelId="{FD4FCA66-DB47-4EFF-A98A-384C04A71D12}" type="presParOf" srcId="{2EB6C58C-E30D-404B-84FC-828BCC10E0CC}" destId="{FFB01882-3464-4B49-BFBC-2DFC3BB35AD7}" srcOrd="4" destOrd="0" presId="urn:microsoft.com/office/officeart/2005/8/layout/vList4"/>
    <dgm:cxn modelId="{12546968-6F7A-4248-9AF5-3AC4988364C2}" type="presParOf" srcId="{FFB01882-3464-4B49-BFBC-2DFC3BB35AD7}" destId="{B3768AB7-439B-492A-8C4F-348331B99084}" srcOrd="0" destOrd="0" presId="urn:microsoft.com/office/officeart/2005/8/layout/vList4"/>
    <dgm:cxn modelId="{A4865101-8710-400B-AFB5-B4889A47B357}" type="presParOf" srcId="{FFB01882-3464-4B49-BFBC-2DFC3BB35AD7}" destId="{500F6914-1899-42C8-AF34-7E056FDC2670}" srcOrd="1" destOrd="0" presId="urn:microsoft.com/office/officeart/2005/8/layout/vList4"/>
    <dgm:cxn modelId="{D1DAD483-899E-4091-AAE9-9E97F18F0BB4}" type="presParOf" srcId="{FFB01882-3464-4B49-BFBC-2DFC3BB35AD7}" destId="{23C8373D-7AFD-4EE8-A80C-5BA96B7257F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4C4D7C-0EAD-47A5-AA57-F5E257C14C95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</dgm:pt>
    <dgm:pt modelId="{3D1C17CB-D18D-47AC-869D-D70706E51F61}">
      <dgm:prSet phldrT="[Text]"/>
      <dgm:spPr/>
      <dgm:t>
        <a:bodyPr/>
        <a:lstStyle/>
        <a:p>
          <a:r>
            <a:rPr lang="en-CA"/>
            <a:t>Individual</a:t>
          </a:r>
        </a:p>
      </dgm:t>
    </dgm:pt>
    <dgm:pt modelId="{E47CE359-966A-402E-89BB-6EAD54C6BC13}" type="parTrans" cxnId="{8A793032-E67D-4D68-B7A7-93FFE4DB18B0}">
      <dgm:prSet/>
      <dgm:spPr/>
      <dgm:t>
        <a:bodyPr/>
        <a:lstStyle/>
        <a:p>
          <a:endParaRPr lang="en-CA"/>
        </a:p>
      </dgm:t>
    </dgm:pt>
    <dgm:pt modelId="{6613A375-330E-4C7E-A1A2-0C46B6695989}" type="sibTrans" cxnId="{8A793032-E67D-4D68-B7A7-93FFE4DB18B0}">
      <dgm:prSet/>
      <dgm:spPr/>
      <dgm:t>
        <a:bodyPr/>
        <a:lstStyle/>
        <a:p>
          <a:endParaRPr lang="en-CA"/>
        </a:p>
      </dgm:t>
    </dgm:pt>
    <dgm:pt modelId="{D109DEA0-C6D3-4B2A-9827-EEC53640BA6A}">
      <dgm:prSet phldrT="[Text]"/>
      <dgm:spPr/>
      <dgm:t>
        <a:bodyPr/>
        <a:lstStyle/>
        <a:p>
          <a:r>
            <a:rPr lang="en-CA"/>
            <a:t>Institution </a:t>
          </a:r>
        </a:p>
      </dgm:t>
    </dgm:pt>
    <dgm:pt modelId="{D13FEA52-39E5-4C34-9C8A-F9E923C72D68}" type="parTrans" cxnId="{F2637892-DC4B-475B-AA6F-6E554B63DC1A}">
      <dgm:prSet/>
      <dgm:spPr/>
      <dgm:t>
        <a:bodyPr/>
        <a:lstStyle/>
        <a:p>
          <a:endParaRPr lang="en-CA"/>
        </a:p>
      </dgm:t>
    </dgm:pt>
    <dgm:pt modelId="{21C9889D-76A8-4175-9F42-BE341668D073}" type="sibTrans" cxnId="{F2637892-DC4B-475B-AA6F-6E554B63DC1A}">
      <dgm:prSet/>
      <dgm:spPr/>
      <dgm:t>
        <a:bodyPr/>
        <a:lstStyle/>
        <a:p>
          <a:endParaRPr lang="en-CA"/>
        </a:p>
      </dgm:t>
    </dgm:pt>
    <dgm:pt modelId="{2053D5EF-7DA1-4A33-B694-199ECC45B20B}">
      <dgm:prSet phldrT="[Text]"/>
      <dgm:spPr/>
      <dgm:t>
        <a:bodyPr/>
        <a:lstStyle/>
        <a:p>
          <a:r>
            <a:rPr lang="en-CA"/>
            <a:t>Community </a:t>
          </a:r>
        </a:p>
      </dgm:t>
    </dgm:pt>
    <dgm:pt modelId="{BDA6C18F-0196-489B-BFAC-4FB1BAB79643}" type="parTrans" cxnId="{256848FC-4B41-4795-AF44-E78C33C3E0DE}">
      <dgm:prSet/>
      <dgm:spPr/>
      <dgm:t>
        <a:bodyPr/>
        <a:lstStyle/>
        <a:p>
          <a:endParaRPr lang="en-CA"/>
        </a:p>
      </dgm:t>
    </dgm:pt>
    <dgm:pt modelId="{2EBB56EA-7751-4E32-9AE4-E410FCE88007}" type="sibTrans" cxnId="{256848FC-4B41-4795-AF44-E78C33C3E0DE}">
      <dgm:prSet/>
      <dgm:spPr/>
      <dgm:t>
        <a:bodyPr/>
        <a:lstStyle/>
        <a:p>
          <a:endParaRPr lang="en-CA"/>
        </a:p>
      </dgm:t>
    </dgm:pt>
    <dgm:pt modelId="{10728143-D041-4C89-A550-4DB69F3CD589}" type="pres">
      <dgm:prSet presAssocID="{534C4D7C-0EAD-47A5-AA57-F5E257C14C95}" presName="Name0" presStyleCnt="0">
        <dgm:presLayoutVars>
          <dgm:chMax val="7"/>
          <dgm:dir/>
          <dgm:resizeHandles val="exact"/>
        </dgm:presLayoutVars>
      </dgm:prSet>
      <dgm:spPr/>
    </dgm:pt>
    <dgm:pt modelId="{18CDAF83-5FF3-434A-8681-7DCD3BC2C544}" type="pres">
      <dgm:prSet presAssocID="{534C4D7C-0EAD-47A5-AA57-F5E257C14C95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2DA6E54-ED99-4C94-82BD-D313A878CCA1}" type="pres">
      <dgm:prSet presAssocID="{534C4D7C-0EAD-47A5-AA57-F5E257C14C95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54AB46F-6CA0-4A74-B319-5ECA2B10596F}" type="pres">
      <dgm:prSet presAssocID="{534C4D7C-0EAD-47A5-AA57-F5E257C14C95}" presName="ellipse3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56848FC-4B41-4795-AF44-E78C33C3E0DE}" srcId="{534C4D7C-0EAD-47A5-AA57-F5E257C14C95}" destId="{2053D5EF-7DA1-4A33-B694-199ECC45B20B}" srcOrd="2" destOrd="0" parTransId="{BDA6C18F-0196-489B-BFAC-4FB1BAB79643}" sibTransId="{2EBB56EA-7751-4E32-9AE4-E410FCE88007}"/>
    <dgm:cxn modelId="{800FEE82-1162-446E-B05F-71F9C5EC7288}" type="presOf" srcId="{2053D5EF-7DA1-4A33-B694-199ECC45B20B}" destId="{D54AB46F-6CA0-4A74-B319-5ECA2B10596F}" srcOrd="0" destOrd="0" presId="urn:microsoft.com/office/officeart/2005/8/layout/rings+Icon"/>
    <dgm:cxn modelId="{F2637892-DC4B-475B-AA6F-6E554B63DC1A}" srcId="{534C4D7C-0EAD-47A5-AA57-F5E257C14C95}" destId="{D109DEA0-C6D3-4B2A-9827-EEC53640BA6A}" srcOrd="1" destOrd="0" parTransId="{D13FEA52-39E5-4C34-9C8A-F9E923C72D68}" sibTransId="{21C9889D-76A8-4175-9F42-BE341668D073}"/>
    <dgm:cxn modelId="{0CC538CD-C14C-4E22-9C67-FB912761BC56}" type="presOf" srcId="{D109DEA0-C6D3-4B2A-9827-EEC53640BA6A}" destId="{92DA6E54-ED99-4C94-82BD-D313A878CCA1}" srcOrd="0" destOrd="0" presId="urn:microsoft.com/office/officeart/2005/8/layout/rings+Icon"/>
    <dgm:cxn modelId="{C08BB417-AADA-4681-B046-CCF377C5DA13}" type="presOf" srcId="{3D1C17CB-D18D-47AC-869D-D70706E51F61}" destId="{18CDAF83-5FF3-434A-8681-7DCD3BC2C544}" srcOrd="0" destOrd="0" presId="urn:microsoft.com/office/officeart/2005/8/layout/rings+Icon"/>
    <dgm:cxn modelId="{6FD7497C-DA62-4177-8C69-38A6E90FC92F}" type="presOf" srcId="{534C4D7C-0EAD-47A5-AA57-F5E257C14C95}" destId="{10728143-D041-4C89-A550-4DB69F3CD589}" srcOrd="0" destOrd="0" presId="urn:microsoft.com/office/officeart/2005/8/layout/rings+Icon"/>
    <dgm:cxn modelId="{8A793032-E67D-4D68-B7A7-93FFE4DB18B0}" srcId="{534C4D7C-0EAD-47A5-AA57-F5E257C14C95}" destId="{3D1C17CB-D18D-47AC-869D-D70706E51F61}" srcOrd="0" destOrd="0" parTransId="{E47CE359-966A-402E-89BB-6EAD54C6BC13}" sibTransId="{6613A375-330E-4C7E-A1A2-0C46B6695989}"/>
    <dgm:cxn modelId="{3B11475E-7583-48AA-A2FD-F6A943663C38}" type="presParOf" srcId="{10728143-D041-4C89-A550-4DB69F3CD589}" destId="{18CDAF83-5FF3-434A-8681-7DCD3BC2C544}" srcOrd="0" destOrd="0" presId="urn:microsoft.com/office/officeart/2005/8/layout/rings+Icon"/>
    <dgm:cxn modelId="{7F9A1E08-1E2E-4038-B7A5-FFE1A4E58CF1}" type="presParOf" srcId="{10728143-D041-4C89-A550-4DB69F3CD589}" destId="{92DA6E54-ED99-4C94-82BD-D313A878CCA1}" srcOrd="1" destOrd="0" presId="urn:microsoft.com/office/officeart/2005/8/layout/rings+Icon"/>
    <dgm:cxn modelId="{B0433E5F-DB28-4F3E-97BC-D745C46D90B0}" type="presParOf" srcId="{10728143-D041-4C89-A550-4DB69F3CD589}" destId="{D54AB46F-6CA0-4A74-B319-5ECA2B10596F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D401BF-B56B-44BA-8B37-19A5A1BDA1C1}" type="doc">
      <dgm:prSet loTypeId="urn:microsoft.com/office/officeart/2005/8/layout/cycle6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CA"/>
        </a:p>
      </dgm:t>
    </dgm:pt>
    <dgm:pt modelId="{7E1E9921-63F5-4754-A418-FAE04F352D1E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Rejection</a:t>
          </a:r>
        </a:p>
      </dgm:t>
    </dgm:pt>
    <dgm:pt modelId="{723B7FAB-8C90-424A-A9C2-0DADC78236F0}" type="parTrans" cxnId="{07175E79-4526-4118-893E-E543D76AFFFE}">
      <dgm:prSet/>
      <dgm:spPr/>
      <dgm:t>
        <a:bodyPr/>
        <a:lstStyle/>
        <a:p>
          <a:endParaRPr lang="en-CA"/>
        </a:p>
      </dgm:t>
    </dgm:pt>
    <dgm:pt modelId="{03F55E3E-F3A5-440A-AEF5-E4782882C022}" type="sibTrans" cxnId="{07175E79-4526-4118-893E-E543D76AFFFE}">
      <dgm:prSet/>
      <dgm:spPr/>
      <dgm:t>
        <a:bodyPr/>
        <a:lstStyle/>
        <a:p>
          <a:endParaRPr lang="en-CA"/>
        </a:p>
      </dgm:t>
    </dgm:pt>
    <dgm:pt modelId="{B59C8D48-4786-4EC0-A20F-8DA22F805806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Media negative image</a:t>
          </a:r>
        </a:p>
      </dgm:t>
    </dgm:pt>
    <dgm:pt modelId="{98DAF9DD-3294-4C03-ADAD-FA5765AF2929}" type="parTrans" cxnId="{3974F407-107A-4ED6-8C01-292FB438C1A4}">
      <dgm:prSet/>
      <dgm:spPr/>
      <dgm:t>
        <a:bodyPr/>
        <a:lstStyle/>
        <a:p>
          <a:endParaRPr lang="en-CA"/>
        </a:p>
      </dgm:t>
    </dgm:pt>
    <dgm:pt modelId="{B8DDF7C2-8F68-42C0-BB20-C39BFE56BA0F}" type="sibTrans" cxnId="{3974F407-107A-4ED6-8C01-292FB438C1A4}">
      <dgm:prSet/>
      <dgm:spPr/>
      <dgm:t>
        <a:bodyPr/>
        <a:lstStyle/>
        <a:p>
          <a:endParaRPr lang="en-CA"/>
        </a:p>
      </dgm:t>
    </dgm:pt>
    <dgm:pt modelId="{70C581FD-47A1-4F9D-A1AD-26DE86A1D8B1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More visibility </a:t>
          </a:r>
        </a:p>
      </dgm:t>
    </dgm:pt>
    <dgm:pt modelId="{5FE3C154-4FAE-4E3C-8571-5ADD6CB67A85}" type="parTrans" cxnId="{FB634DB0-3861-4DF9-9582-3E79A7637E6F}">
      <dgm:prSet/>
      <dgm:spPr/>
      <dgm:t>
        <a:bodyPr/>
        <a:lstStyle/>
        <a:p>
          <a:endParaRPr lang="en-CA"/>
        </a:p>
      </dgm:t>
    </dgm:pt>
    <dgm:pt modelId="{79A7E607-5E6A-45D4-8C4D-F3167402A896}" type="sibTrans" cxnId="{FB634DB0-3861-4DF9-9582-3E79A7637E6F}">
      <dgm:prSet/>
      <dgm:spPr/>
      <dgm:t>
        <a:bodyPr/>
        <a:lstStyle/>
        <a:p>
          <a:endParaRPr lang="en-CA"/>
        </a:p>
      </dgm:t>
    </dgm:pt>
    <dgm:pt modelId="{E6CB233B-D7DF-403A-A3E5-D510EB61AF58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Self affirmation </a:t>
          </a:r>
        </a:p>
      </dgm:t>
    </dgm:pt>
    <dgm:pt modelId="{634FD2C1-839B-4BA6-A1EC-E5FE95A0E457}" type="parTrans" cxnId="{79354886-C847-47C4-AD01-A82E249DA5B5}">
      <dgm:prSet/>
      <dgm:spPr/>
      <dgm:t>
        <a:bodyPr/>
        <a:lstStyle/>
        <a:p>
          <a:endParaRPr lang="en-CA"/>
        </a:p>
      </dgm:t>
    </dgm:pt>
    <dgm:pt modelId="{6E68BBA3-5623-4736-8CC3-6656DA6D9AE9}" type="sibTrans" cxnId="{79354886-C847-47C4-AD01-A82E249DA5B5}">
      <dgm:prSet/>
      <dgm:spPr/>
      <dgm:t>
        <a:bodyPr/>
        <a:lstStyle/>
        <a:p>
          <a:endParaRPr lang="en-CA"/>
        </a:p>
      </dgm:t>
    </dgm:pt>
    <dgm:pt modelId="{3203106F-F1B1-4FBA-80D3-1360E7284E60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Lost in the dominant culture</a:t>
          </a:r>
        </a:p>
      </dgm:t>
    </dgm:pt>
    <dgm:pt modelId="{8F215120-4BD9-47C2-9D61-4E5B01FFD0E7}" type="parTrans" cxnId="{909976D2-6C0C-451D-B883-245C1AE91AD7}">
      <dgm:prSet/>
      <dgm:spPr/>
      <dgm:t>
        <a:bodyPr/>
        <a:lstStyle/>
        <a:p>
          <a:endParaRPr lang="en-CA"/>
        </a:p>
      </dgm:t>
    </dgm:pt>
    <dgm:pt modelId="{F4EA9DFD-F4AF-4D06-A024-259393362903}" type="sibTrans" cxnId="{909976D2-6C0C-451D-B883-245C1AE91AD7}">
      <dgm:prSet/>
      <dgm:spPr/>
      <dgm:t>
        <a:bodyPr/>
        <a:lstStyle/>
        <a:p>
          <a:endParaRPr lang="en-CA"/>
        </a:p>
      </dgm:t>
    </dgm:pt>
    <dgm:pt modelId="{A7EAFE10-5670-4D85-8575-C508D3AFF9AD}" type="pres">
      <dgm:prSet presAssocID="{84D401BF-B56B-44BA-8B37-19A5A1BDA1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24501BC4-949A-4038-A512-0ED8EA952E1B}" type="pres">
      <dgm:prSet presAssocID="{7E1E9921-63F5-4754-A418-FAE04F352D1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D454EC8-8AA7-47C7-B255-31D42A2C4923}" type="pres">
      <dgm:prSet presAssocID="{7E1E9921-63F5-4754-A418-FAE04F352D1E}" presName="spNode" presStyleCnt="0"/>
      <dgm:spPr/>
      <dgm:t>
        <a:bodyPr/>
        <a:lstStyle/>
        <a:p>
          <a:endParaRPr lang="en-CA"/>
        </a:p>
      </dgm:t>
    </dgm:pt>
    <dgm:pt modelId="{0814C016-8361-4072-9656-2A3DB49CA5AE}" type="pres">
      <dgm:prSet presAssocID="{03F55E3E-F3A5-440A-AEF5-E4782882C022}" presName="sibTrans" presStyleLbl="sibTrans1D1" presStyleIdx="0" presStyleCnt="5"/>
      <dgm:spPr/>
      <dgm:t>
        <a:bodyPr/>
        <a:lstStyle/>
        <a:p>
          <a:endParaRPr lang="en-CA"/>
        </a:p>
      </dgm:t>
    </dgm:pt>
    <dgm:pt modelId="{B7FE9200-CCC6-47E5-8F5E-B244541575D7}" type="pres">
      <dgm:prSet presAssocID="{B59C8D48-4786-4EC0-A20F-8DA22F80580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1E9BE2-0EB2-4EA2-A070-177F01C0C9B3}" type="pres">
      <dgm:prSet presAssocID="{B59C8D48-4786-4EC0-A20F-8DA22F805806}" presName="spNode" presStyleCnt="0"/>
      <dgm:spPr/>
      <dgm:t>
        <a:bodyPr/>
        <a:lstStyle/>
        <a:p>
          <a:endParaRPr lang="en-CA"/>
        </a:p>
      </dgm:t>
    </dgm:pt>
    <dgm:pt modelId="{8E55B35C-D20E-480B-8658-61B523B49EAA}" type="pres">
      <dgm:prSet presAssocID="{B8DDF7C2-8F68-42C0-BB20-C39BFE56BA0F}" presName="sibTrans" presStyleLbl="sibTrans1D1" presStyleIdx="1" presStyleCnt="5"/>
      <dgm:spPr/>
      <dgm:t>
        <a:bodyPr/>
        <a:lstStyle/>
        <a:p>
          <a:endParaRPr lang="en-CA"/>
        </a:p>
      </dgm:t>
    </dgm:pt>
    <dgm:pt modelId="{89352AB1-39CA-42DE-A2DB-94C0AB6CADDA}" type="pres">
      <dgm:prSet presAssocID="{70C581FD-47A1-4F9D-A1AD-26DE86A1D8B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5CDBE6B-B2D9-49EB-A603-83D318875BFB}" type="pres">
      <dgm:prSet presAssocID="{70C581FD-47A1-4F9D-A1AD-26DE86A1D8B1}" presName="spNode" presStyleCnt="0"/>
      <dgm:spPr/>
      <dgm:t>
        <a:bodyPr/>
        <a:lstStyle/>
        <a:p>
          <a:endParaRPr lang="en-CA"/>
        </a:p>
      </dgm:t>
    </dgm:pt>
    <dgm:pt modelId="{52C74A53-E60C-46B8-9CCE-8B3956435E8A}" type="pres">
      <dgm:prSet presAssocID="{79A7E607-5E6A-45D4-8C4D-F3167402A896}" presName="sibTrans" presStyleLbl="sibTrans1D1" presStyleIdx="2" presStyleCnt="5"/>
      <dgm:spPr/>
      <dgm:t>
        <a:bodyPr/>
        <a:lstStyle/>
        <a:p>
          <a:endParaRPr lang="en-CA"/>
        </a:p>
      </dgm:t>
    </dgm:pt>
    <dgm:pt modelId="{35CC42A7-94DD-4DFF-A115-6673A0838DE4}" type="pres">
      <dgm:prSet presAssocID="{E6CB233B-D7DF-403A-A3E5-D510EB61AF5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FE74B8B-0271-47AF-98E3-981409E2E5C3}" type="pres">
      <dgm:prSet presAssocID="{E6CB233B-D7DF-403A-A3E5-D510EB61AF58}" presName="spNode" presStyleCnt="0"/>
      <dgm:spPr/>
      <dgm:t>
        <a:bodyPr/>
        <a:lstStyle/>
        <a:p>
          <a:endParaRPr lang="en-CA"/>
        </a:p>
      </dgm:t>
    </dgm:pt>
    <dgm:pt modelId="{3DF718E0-9D99-41FE-9D48-D10A7F156243}" type="pres">
      <dgm:prSet presAssocID="{6E68BBA3-5623-4736-8CC3-6656DA6D9AE9}" presName="sibTrans" presStyleLbl="sibTrans1D1" presStyleIdx="3" presStyleCnt="5"/>
      <dgm:spPr/>
      <dgm:t>
        <a:bodyPr/>
        <a:lstStyle/>
        <a:p>
          <a:endParaRPr lang="en-CA"/>
        </a:p>
      </dgm:t>
    </dgm:pt>
    <dgm:pt modelId="{3491B1A1-1DD2-46CF-9BEE-A4CCDB818D53}" type="pres">
      <dgm:prSet presAssocID="{3203106F-F1B1-4FBA-80D3-1360E7284E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75494-03B0-414C-885C-E2DE4AA49FDF}" type="pres">
      <dgm:prSet presAssocID="{3203106F-F1B1-4FBA-80D3-1360E7284E60}" presName="spNode" presStyleCnt="0"/>
      <dgm:spPr/>
      <dgm:t>
        <a:bodyPr/>
        <a:lstStyle/>
        <a:p>
          <a:endParaRPr lang="en-CA"/>
        </a:p>
      </dgm:t>
    </dgm:pt>
    <dgm:pt modelId="{5DB36FAD-CBC1-44CC-AA9E-4A61740925C4}" type="pres">
      <dgm:prSet presAssocID="{F4EA9DFD-F4AF-4D06-A024-259393362903}" presName="sibTrans" presStyleLbl="sibTrans1D1" presStyleIdx="4" presStyleCnt="5"/>
      <dgm:spPr/>
      <dgm:t>
        <a:bodyPr/>
        <a:lstStyle/>
        <a:p>
          <a:endParaRPr lang="en-CA"/>
        </a:p>
      </dgm:t>
    </dgm:pt>
  </dgm:ptLst>
  <dgm:cxnLst>
    <dgm:cxn modelId="{3974F407-107A-4ED6-8C01-292FB438C1A4}" srcId="{84D401BF-B56B-44BA-8B37-19A5A1BDA1C1}" destId="{B59C8D48-4786-4EC0-A20F-8DA22F805806}" srcOrd="1" destOrd="0" parTransId="{98DAF9DD-3294-4C03-ADAD-FA5765AF2929}" sibTransId="{B8DDF7C2-8F68-42C0-BB20-C39BFE56BA0F}"/>
    <dgm:cxn modelId="{FB634DB0-3861-4DF9-9582-3E79A7637E6F}" srcId="{84D401BF-B56B-44BA-8B37-19A5A1BDA1C1}" destId="{70C581FD-47A1-4F9D-A1AD-26DE86A1D8B1}" srcOrd="2" destOrd="0" parTransId="{5FE3C154-4FAE-4E3C-8571-5ADD6CB67A85}" sibTransId="{79A7E607-5E6A-45D4-8C4D-F3167402A896}"/>
    <dgm:cxn modelId="{FF7C35BE-A389-4E8A-AEB1-B64BFC271565}" type="presOf" srcId="{E6CB233B-D7DF-403A-A3E5-D510EB61AF58}" destId="{35CC42A7-94DD-4DFF-A115-6673A0838DE4}" srcOrd="0" destOrd="0" presId="urn:microsoft.com/office/officeart/2005/8/layout/cycle6"/>
    <dgm:cxn modelId="{AA3BF315-3F6F-4498-9B65-8A8275B1F57C}" type="presOf" srcId="{84D401BF-B56B-44BA-8B37-19A5A1BDA1C1}" destId="{A7EAFE10-5670-4D85-8575-C508D3AFF9AD}" srcOrd="0" destOrd="0" presId="urn:microsoft.com/office/officeart/2005/8/layout/cycle6"/>
    <dgm:cxn modelId="{592789E7-453F-4340-BBBE-12D8AC34C4B1}" type="presOf" srcId="{6E68BBA3-5623-4736-8CC3-6656DA6D9AE9}" destId="{3DF718E0-9D99-41FE-9D48-D10A7F156243}" srcOrd="0" destOrd="0" presId="urn:microsoft.com/office/officeart/2005/8/layout/cycle6"/>
    <dgm:cxn modelId="{68ADDB70-BDD1-4502-92EE-15CABAB83E1B}" type="presOf" srcId="{F4EA9DFD-F4AF-4D06-A024-259393362903}" destId="{5DB36FAD-CBC1-44CC-AA9E-4A61740925C4}" srcOrd="0" destOrd="0" presId="urn:microsoft.com/office/officeart/2005/8/layout/cycle6"/>
    <dgm:cxn modelId="{79354886-C847-47C4-AD01-A82E249DA5B5}" srcId="{84D401BF-B56B-44BA-8B37-19A5A1BDA1C1}" destId="{E6CB233B-D7DF-403A-A3E5-D510EB61AF58}" srcOrd="3" destOrd="0" parTransId="{634FD2C1-839B-4BA6-A1EC-E5FE95A0E457}" sibTransId="{6E68BBA3-5623-4736-8CC3-6656DA6D9AE9}"/>
    <dgm:cxn modelId="{07175E79-4526-4118-893E-E543D76AFFFE}" srcId="{84D401BF-B56B-44BA-8B37-19A5A1BDA1C1}" destId="{7E1E9921-63F5-4754-A418-FAE04F352D1E}" srcOrd="0" destOrd="0" parTransId="{723B7FAB-8C90-424A-A9C2-0DADC78236F0}" sibTransId="{03F55E3E-F3A5-440A-AEF5-E4782882C022}"/>
    <dgm:cxn modelId="{96327A8C-0747-4435-AA53-1BB3A2F78D1B}" type="presOf" srcId="{79A7E607-5E6A-45D4-8C4D-F3167402A896}" destId="{52C74A53-E60C-46B8-9CCE-8B3956435E8A}" srcOrd="0" destOrd="0" presId="urn:microsoft.com/office/officeart/2005/8/layout/cycle6"/>
    <dgm:cxn modelId="{EC24E9F6-C1B1-44F0-B256-214E27E5BCC3}" type="presOf" srcId="{3203106F-F1B1-4FBA-80D3-1360E7284E60}" destId="{3491B1A1-1DD2-46CF-9BEE-A4CCDB818D53}" srcOrd="0" destOrd="0" presId="urn:microsoft.com/office/officeart/2005/8/layout/cycle6"/>
    <dgm:cxn modelId="{FFB9A7BA-CAED-4968-A6E8-844596591E73}" type="presOf" srcId="{7E1E9921-63F5-4754-A418-FAE04F352D1E}" destId="{24501BC4-949A-4038-A512-0ED8EA952E1B}" srcOrd="0" destOrd="0" presId="urn:microsoft.com/office/officeart/2005/8/layout/cycle6"/>
    <dgm:cxn modelId="{16C84101-1254-4BF2-86EA-92F9FEFF43EE}" type="presOf" srcId="{B8DDF7C2-8F68-42C0-BB20-C39BFE56BA0F}" destId="{8E55B35C-D20E-480B-8658-61B523B49EAA}" srcOrd="0" destOrd="0" presId="urn:microsoft.com/office/officeart/2005/8/layout/cycle6"/>
    <dgm:cxn modelId="{BD826D74-1763-45AF-B2A7-8B48BF8F3B36}" type="presOf" srcId="{B59C8D48-4786-4EC0-A20F-8DA22F805806}" destId="{B7FE9200-CCC6-47E5-8F5E-B244541575D7}" srcOrd="0" destOrd="0" presId="urn:microsoft.com/office/officeart/2005/8/layout/cycle6"/>
    <dgm:cxn modelId="{8170BFAE-4292-499E-9D54-8D286484F3F4}" type="presOf" srcId="{03F55E3E-F3A5-440A-AEF5-E4782882C022}" destId="{0814C016-8361-4072-9656-2A3DB49CA5AE}" srcOrd="0" destOrd="0" presId="urn:microsoft.com/office/officeart/2005/8/layout/cycle6"/>
    <dgm:cxn modelId="{E5A1970F-AAF7-4EDE-85D5-2067818E593C}" type="presOf" srcId="{70C581FD-47A1-4F9D-A1AD-26DE86A1D8B1}" destId="{89352AB1-39CA-42DE-A2DB-94C0AB6CADDA}" srcOrd="0" destOrd="0" presId="urn:microsoft.com/office/officeart/2005/8/layout/cycle6"/>
    <dgm:cxn modelId="{909976D2-6C0C-451D-B883-245C1AE91AD7}" srcId="{84D401BF-B56B-44BA-8B37-19A5A1BDA1C1}" destId="{3203106F-F1B1-4FBA-80D3-1360E7284E60}" srcOrd="4" destOrd="0" parTransId="{8F215120-4BD9-47C2-9D61-4E5B01FFD0E7}" sibTransId="{F4EA9DFD-F4AF-4D06-A024-259393362903}"/>
    <dgm:cxn modelId="{25361B97-074E-4F3F-96A7-F69D03E3C39D}" type="presParOf" srcId="{A7EAFE10-5670-4D85-8575-C508D3AFF9AD}" destId="{24501BC4-949A-4038-A512-0ED8EA952E1B}" srcOrd="0" destOrd="0" presId="urn:microsoft.com/office/officeart/2005/8/layout/cycle6"/>
    <dgm:cxn modelId="{573E436F-3FEE-40C5-92AB-AA3FCE58F148}" type="presParOf" srcId="{A7EAFE10-5670-4D85-8575-C508D3AFF9AD}" destId="{6D454EC8-8AA7-47C7-B255-31D42A2C4923}" srcOrd="1" destOrd="0" presId="urn:microsoft.com/office/officeart/2005/8/layout/cycle6"/>
    <dgm:cxn modelId="{118BF817-F7FD-4063-AC01-DE47187B30DD}" type="presParOf" srcId="{A7EAFE10-5670-4D85-8575-C508D3AFF9AD}" destId="{0814C016-8361-4072-9656-2A3DB49CA5AE}" srcOrd="2" destOrd="0" presId="urn:microsoft.com/office/officeart/2005/8/layout/cycle6"/>
    <dgm:cxn modelId="{44ECE3AE-A5B4-4372-91CF-8F711DC87A2E}" type="presParOf" srcId="{A7EAFE10-5670-4D85-8575-C508D3AFF9AD}" destId="{B7FE9200-CCC6-47E5-8F5E-B244541575D7}" srcOrd="3" destOrd="0" presId="urn:microsoft.com/office/officeart/2005/8/layout/cycle6"/>
    <dgm:cxn modelId="{00FA2E86-5012-4E76-BDCB-36458F08E342}" type="presParOf" srcId="{A7EAFE10-5670-4D85-8575-C508D3AFF9AD}" destId="{961E9BE2-0EB2-4EA2-A070-177F01C0C9B3}" srcOrd="4" destOrd="0" presId="urn:microsoft.com/office/officeart/2005/8/layout/cycle6"/>
    <dgm:cxn modelId="{893E4B6C-EE1B-475E-BD0D-CA17715E314A}" type="presParOf" srcId="{A7EAFE10-5670-4D85-8575-C508D3AFF9AD}" destId="{8E55B35C-D20E-480B-8658-61B523B49EAA}" srcOrd="5" destOrd="0" presId="urn:microsoft.com/office/officeart/2005/8/layout/cycle6"/>
    <dgm:cxn modelId="{FED1DB5E-B1C0-42B2-9A76-F30BFED76CE0}" type="presParOf" srcId="{A7EAFE10-5670-4D85-8575-C508D3AFF9AD}" destId="{89352AB1-39CA-42DE-A2DB-94C0AB6CADDA}" srcOrd="6" destOrd="0" presId="urn:microsoft.com/office/officeart/2005/8/layout/cycle6"/>
    <dgm:cxn modelId="{D7DCB12F-21AE-42F2-AF2D-A28FFC6CEC8B}" type="presParOf" srcId="{A7EAFE10-5670-4D85-8575-C508D3AFF9AD}" destId="{95CDBE6B-B2D9-49EB-A603-83D318875BFB}" srcOrd="7" destOrd="0" presId="urn:microsoft.com/office/officeart/2005/8/layout/cycle6"/>
    <dgm:cxn modelId="{1E903E71-3521-48CF-BDB2-500E3DB03DC3}" type="presParOf" srcId="{A7EAFE10-5670-4D85-8575-C508D3AFF9AD}" destId="{52C74A53-E60C-46B8-9CCE-8B3956435E8A}" srcOrd="8" destOrd="0" presId="urn:microsoft.com/office/officeart/2005/8/layout/cycle6"/>
    <dgm:cxn modelId="{AC9978F1-F872-4B1D-A1E1-2D53680A7BD2}" type="presParOf" srcId="{A7EAFE10-5670-4D85-8575-C508D3AFF9AD}" destId="{35CC42A7-94DD-4DFF-A115-6673A0838DE4}" srcOrd="9" destOrd="0" presId="urn:microsoft.com/office/officeart/2005/8/layout/cycle6"/>
    <dgm:cxn modelId="{729E7610-B57B-4E9A-8053-6CA015EEF012}" type="presParOf" srcId="{A7EAFE10-5670-4D85-8575-C508D3AFF9AD}" destId="{3FE74B8B-0271-47AF-98E3-981409E2E5C3}" srcOrd="10" destOrd="0" presId="urn:microsoft.com/office/officeart/2005/8/layout/cycle6"/>
    <dgm:cxn modelId="{8150EA6B-C657-4AAB-A0AD-2F5038949C5D}" type="presParOf" srcId="{A7EAFE10-5670-4D85-8575-C508D3AFF9AD}" destId="{3DF718E0-9D99-41FE-9D48-D10A7F156243}" srcOrd="11" destOrd="0" presId="urn:microsoft.com/office/officeart/2005/8/layout/cycle6"/>
    <dgm:cxn modelId="{9F767352-B8C6-43E2-B636-5DC01E1F3378}" type="presParOf" srcId="{A7EAFE10-5670-4D85-8575-C508D3AFF9AD}" destId="{3491B1A1-1DD2-46CF-9BEE-A4CCDB818D53}" srcOrd="12" destOrd="0" presId="urn:microsoft.com/office/officeart/2005/8/layout/cycle6"/>
    <dgm:cxn modelId="{4FD3C271-E454-41B5-B744-4B8BAFACF7D6}" type="presParOf" srcId="{A7EAFE10-5670-4D85-8575-C508D3AFF9AD}" destId="{1D575494-03B0-414C-885C-E2DE4AA49FDF}" srcOrd="13" destOrd="0" presId="urn:microsoft.com/office/officeart/2005/8/layout/cycle6"/>
    <dgm:cxn modelId="{27F67E7C-477C-46EC-ADBD-91FDFE555CFB}" type="presParOf" srcId="{A7EAFE10-5670-4D85-8575-C508D3AFF9AD}" destId="{5DB36FAD-CBC1-44CC-AA9E-4A61740925C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43F63A9-052E-46D4-B7DE-27C32BDD03E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FAE102C-E461-4BF2-BD97-AE680C203D42}">
      <dgm:prSet phldrT="[Text]"/>
      <dgm:spPr/>
      <dgm:t>
        <a:bodyPr/>
        <a:lstStyle/>
        <a:p>
          <a:r>
            <a:rPr lang="en-CA" b="1" dirty="0" smtClean="0">
              <a:solidFill>
                <a:srgbClr val="FFFF00"/>
              </a:solidFill>
            </a:rPr>
            <a:t>Everyday </a:t>
          </a:r>
          <a:r>
            <a:rPr lang="en-CA" b="1" dirty="0">
              <a:solidFill>
                <a:srgbClr val="FFFF00"/>
              </a:solidFill>
            </a:rPr>
            <a:t>life </a:t>
          </a:r>
        </a:p>
      </dgm:t>
    </dgm:pt>
    <dgm:pt modelId="{F02118C6-4419-4CBD-B610-32BD205B2E34}" type="parTrans" cxnId="{5C87E364-7CD8-4B09-BC6A-6CB483ACA2EA}">
      <dgm:prSet/>
      <dgm:spPr/>
      <dgm:t>
        <a:bodyPr/>
        <a:lstStyle/>
        <a:p>
          <a:endParaRPr lang="en-CA"/>
        </a:p>
      </dgm:t>
    </dgm:pt>
    <dgm:pt modelId="{918FD7B3-B1E9-400A-BFD1-569D256558BC}" type="sibTrans" cxnId="{5C87E364-7CD8-4B09-BC6A-6CB483ACA2EA}">
      <dgm:prSet/>
      <dgm:spPr/>
      <dgm:t>
        <a:bodyPr/>
        <a:lstStyle/>
        <a:p>
          <a:endParaRPr lang="en-CA"/>
        </a:p>
      </dgm:t>
    </dgm:pt>
    <dgm:pt modelId="{D1F59B23-F67D-496F-A8E4-A0AD410F84CA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Perception of surrounding environment </a:t>
          </a:r>
        </a:p>
      </dgm:t>
    </dgm:pt>
    <dgm:pt modelId="{07CB38BF-EC6B-4186-960A-657558AA7E58}" type="parTrans" cxnId="{F63CA78D-245B-4AB3-879F-879242D9534B}">
      <dgm:prSet/>
      <dgm:spPr/>
      <dgm:t>
        <a:bodyPr/>
        <a:lstStyle/>
        <a:p>
          <a:endParaRPr lang="en-CA"/>
        </a:p>
      </dgm:t>
    </dgm:pt>
    <dgm:pt modelId="{ABA65CEA-D1BE-46BC-95D5-EE75CD3B68A0}" type="sibTrans" cxnId="{F63CA78D-245B-4AB3-879F-879242D9534B}">
      <dgm:prSet/>
      <dgm:spPr/>
      <dgm:t>
        <a:bodyPr/>
        <a:lstStyle/>
        <a:p>
          <a:endParaRPr lang="en-CA"/>
        </a:p>
      </dgm:t>
    </dgm:pt>
    <dgm:pt modelId="{9E913E73-D28B-439E-BD26-B165652BC4F7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Autonomy affirmation</a:t>
          </a:r>
        </a:p>
      </dgm:t>
    </dgm:pt>
    <dgm:pt modelId="{F5A8795A-C197-44CE-A7BB-4963D8E807E6}" type="parTrans" cxnId="{D2734E2A-A629-4B67-B3F4-AB3847E8B386}">
      <dgm:prSet/>
      <dgm:spPr/>
      <dgm:t>
        <a:bodyPr/>
        <a:lstStyle/>
        <a:p>
          <a:endParaRPr lang="en-CA"/>
        </a:p>
      </dgm:t>
    </dgm:pt>
    <dgm:pt modelId="{4612C5BC-FA75-4C47-B6A8-0DF9E327C6C7}" type="sibTrans" cxnId="{D2734E2A-A629-4B67-B3F4-AB3847E8B386}">
      <dgm:prSet/>
      <dgm:spPr/>
      <dgm:t>
        <a:bodyPr/>
        <a:lstStyle/>
        <a:p>
          <a:endParaRPr lang="en-CA"/>
        </a:p>
      </dgm:t>
    </dgm:pt>
    <dgm:pt modelId="{E21FCABB-0AA0-4B1F-969E-3B856A2D6070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Identity as a defense mechanism</a:t>
          </a:r>
        </a:p>
      </dgm:t>
    </dgm:pt>
    <dgm:pt modelId="{A8B7F985-C328-4E6C-B19C-C6B9E1C69726}" type="parTrans" cxnId="{90A45593-86AD-4B06-89EE-ABF79DC9AD58}">
      <dgm:prSet/>
      <dgm:spPr/>
      <dgm:t>
        <a:bodyPr/>
        <a:lstStyle/>
        <a:p>
          <a:endParaRPr lang="en-CA"/>
        </a:p>
      </dgm:t>
    </dgm:pt>
    <dgm:pt modelId="{3EB80188-ECAA-4071-B95F-F8D3E18B355B}" type="sibTrans" cxnId="{90A45593-86AD-4B06-89EE-ABF79DC9AD58}">
      <dgm:prSet/>
      <dgm:spPr/>
      <dgm:t>
        <a:bodyPr/>
        <a:lstStyle/>
        <a:p>
          <a:endParaRPr lang="en-CA"/>
        </a:p>
      </dgm:t>
    </dgm:pt>
    <dgm:pt modelId="{82BEF335-80B1-484F-8FFD-7D3917F8973E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Desire to be authentic </a:t>
          </a:r>
        </a:p>
      </dgm:t>
    </dgm:pt>
    <dgm:pt modelId="{FCF56D6A-ABF5-407C-88B6-1019B46B49A3}" type="parTrans" cxnId="{15C73AF1-9E25-475A-B4D8-FD0C00D6AD80}">
      <dgm:prSet/>
      <dgm:spPr/>
      <dgm:t>
        <a:bodyPr/>
        <a:lstStyle/>
        <a:p>
          <a:endParaRPr lang="en-CA"/>
        </a:p>
      </dgm:t>
    </dgm:pt>
    <dgm:pt modelId="{5752EFD3-770F-41B6-94B1-347F0B25951B}" type="sibTrans" cxnId="{15C73AF1-9E25-475A-B4D8-FD0C00D6AD80}">
      <dgm:prSet/>
      <dgm:spPr/>
      <dgm:t>
        <a:bodyPr/>
        <a:lstStyle/>
        <a:p>
          <a:endParaRPr lang="en-CA"/>
        </a:p>
      </dgm:t>
    </dgm:pt>
    <dgm:pt modelId="{E33D9452-52B5-4AB3-987A-65CB568DABB1}" type="pres">
      <dgm:prSet presAssocID="{943F63A9-052E-46D4-B7DE-27C32BDD03E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A81D2544-2193-4CD9-89BD-09A759F37BFE}" type="pres">
      <dgm:prSet presAssocID="{9FAE102C-E461-4BF2-BD97-AE680C203D4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A8931FE-20B0-4AFD-BCD5-79859844F213}" type="pres">
      <dgm:prSet presAssocID="{918FD7B3-B1E9-400A-BFD1-569D256558BC}" presName="sibTrans" presStyleCnt="0"/>
      <dgm:spPr/>
    </dgm:pt>
    <dgm:pt modelId="{D9B20ED5-9011-4227-83F0-D0C4F14336DA}" type="pres">
      <dgm:prSet presAssocID="{D1F59B23-F67D-496F-A8E4-A0AD410F84C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A33611-EDA9-4E0D-BA63-03309C439A4E}" type="pres">
      <dgm:prSet presAssocID="{ABA65CEA-D1BE-46BC-95D5-EE75CD3B68A0}" presName="sibTrans" presStyleCnt="0"/>
      <dgm:spPr/>
    </dgm:pt>
    <dgm:pt modelId="{6AD456BB-27F0-406B-9B5B-8F1F1885F55D}" type="pres">
      <dgm:prSet presAssocID="{9E913E73-D28B-439E-BD26-B165652BC4F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74F2D53-5495-40A7-8AEE-86B9EBEE0A59}" type="pres">
      <dgm:prSet presAssocID="{4612C5BC-FA75-4C47-B6A8-0DF9E327C6C7}" presName="sibTrans" presStyleCnt="0"/>
      <dgm:spPr/>
    </dgm:pt>
    <dgm:pt modelId="{5D9F6039-0C48-4165-82E8-0091FC901F55}" type="pres">
      <dgm:prSet presAssocID="{E21FCABB-0AA0-4B1F-969E-3B856A2D60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1C4D0D1-0E8E-4330-80F7-CFDE666487FC}" type="pres">
      <dgm:prSet presAssocID="{3EB80188-ECAA-4071-B95F-F8D3E18B355B}" presName="sibTrans" presStyleCnt="0"/>
      <dgm:spPr/>
    </dgm:pt>
    <dgm:pt modelId="{CC8DFD60-0BBF-434C-8CC1-B6C1222094DF}" type="pres">
      <dgm:prSet presAssocID="{82BEF335-80B1-484F-8FFD-7D3917F8973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62A3FAB-8E8B-4049-AF89-EF1213890AAE}" type="presOf" srcId="{82BEF335-80B1-484F-8FFD-7D3917F8973E}" destId="{CC8DFD60-0BBF-434C-8CC1-B6C1222094DF}" srcOrd="0" destOrd="0" presId="urn:microsoft.com/office/officeart/2005/8/layout/default"/>
    <dgm:cxn modelId="{7CE92737-AE5A-45C2-A543-04FDB4F258F6}" type="presOf" srcId="{9E913E73-D28B-439E-BD26-B165652BC4F7}" destId="{6AD456BB-27F0-406B-9B5B-8F1F1885F55D}" srcOrd="0" destOrd="0" presId="urn:microsoft.com/office/officeart/2005/8/layout/default"/>
    <dgm:cxn modelId="{CA94FF23-9A79-40EF-A477-E6F2F9D451EA}" type="presOf" srcId="{E21FCABB-0AA0-4B1F-969E-3B856A2D6070}" destId="{5D9F6039-0C48-4165-82E8-0091FC901F55}" srcOrd="0" destOrd="0" presId="urn:microsoft.com/office/officeart/2005/8/layout/default"/>
    <dgm:cxn modelId="{5C87E364-7CD8-4B09-BC6A-6CB483ACA2EA}" srcId="{943F63A9-052E-46D4-B7DE-27C32BDD03E0}" destId="{9FAE102C-E461-4BF2-BD97-AE680C203D42}" srcOrd="0" destOrd="0" parTransId="{F02118C6-4419-4CBD-B610-32BD205B2E34}" sibTransId="{918FD7B3-B1E9-400A-BFD1-569D256558BC}"/>
    <dgm:cxn modelId="{68ADF552-5BC8-4211-99B0-B399F8C41C62}" type="presOf" srcId="{D1F59B23-F67D-496F-A8E4-A0AD410F84CA}" destId="{D9B20ED5-9011-4227-83F0-D0C4F14336DA}" srcOrd="0" destOrd="0" presId="urn:microsoft.com/office/officeart/2005/8/layout/default"/>
    <dgm:cxn modelId="{F63CA78D-245B-4AB3-879F-879242D9534B}" srcId="{943F63A9-052E-46D4-B7DE-27C32BDD03E0}" destId="{D1F59B23-F67D-496F-A8E4-A0AD410F84CA}" srcOrd="1" destOrd="0" parTransId="{07CB38BF-EC6B-4186-960A-657558AA7E58}" sibTransId="{ABA65CEA-D1BE-46BC-95D5-EE75CD3B68A0}"/>
    <dgm:cxn modelId="{E88F1F78-DD09-4F63-BAC5-AA32F920482F}" type="presOf" srcId="{943F63A9-052E-46D4-B7DE-27C32BDD03E0}" destId="{E33D9452-52B5-4AB3-987A-65CB568DABB1}" srcOrd="0" destOrd="0" presId="urn:microsoft.com/office/officeart/2005/8/layout/default"/>
    <dgm:cxn modelId="{15C73AF1-9E25-475A-B4D8-FD0C00D6AD80}" srcId="{943F63A9-052E-46D4-B7DE-27C32BDD03E0}" destId="{82BEF335-80B1-484F-8FFD-7D3917F8973E}" srcOrd="4" destOrd="0" parTransId="{FCF56D6A-ABF5-407C-88B6-1019B46B49A3}" sibTransId="{5752EFD3-770F-41B6-94B1-347F0B25951B}"/>
    <dgm:cxn modelId="{260B7A94-0B39-4E31-A355-358150306F35}" type="presOf" srcId="{9FAE102C-E461-4BF2-BD97-AE680C203D42}" destId="{A81D2544-2193-4CD9-89BD-09A759F37BFE}" srcOrd="0" destOrd="0" presId="urn:microsoft.com/office/officeart/2005/8/layout/default"/>
    <dgm:cxn modelId="{90A45593-86AD-4B06-89EE-ABF79DC9AD58}" srcId="{943F63A9-052E-46D4-B7DE-27C32BDD03E0}" destId="{E21FCABB-0AA0-4B1F-969E-3B856A2D6070}" srcOrd="3" destOrd="0" parTransId="{A8B7F985-C328-4E6C-B19C-C6B9E1C69726}" sibTransId="{3EB80188-ECAA-4071-B95F-F8D3E18B355B}"/>
    <dgm:cxn modelId="{D2734E2A-A629-4B67-B3F4-AB3847E8B386}" srcId="{943F63A9-052E-46D4-B7DE-27C32BDD03E0}" destId="{9E913E73-D28B-439E-BD26-B165652BC4F7}" srcOrd="2" destOrd="0" parTransId="{F5A8795A-C197-44CE-A7BB-4963D8E807E6}" sibTransId="{4612C5BC-FA75-4C47-B6A8-0DF9E327C6C7}"/>
    <dgm:cxn modelId="{798E85FD-87D2-4E66-9A0A-C1532E2448D8}" type="presParOf" srcId="{E33D9452-52B5-4AB3-987A-65CB568DABB1}" destId="{A81D2544-2193-4CD9-89BD-09A759F37BFE}" srcOrd="0" destOrd="0" presId="urn:microsoft.com/office/officeart/2005/8/layout/default"/>
    <dgm:cxn modelId="{809E0BF4-C34E-41EB-9A9B-5E7FE3A7BF0A}" type="presParOf" srcId="{E33D9452-52B5-4AB3-987A-65CB568DABB1}" destId="{4A8931FE-20B0-4AFD-BCD5-79859844F213}" srcOrd="1" destOrd="0" presId="urn:microsoft.com/office/officeart/2005/8/layout/default"/>
    <dgm:cxn modelId="{9ECDC7D5-B2A1-4C36-B94E-7C3118A7EE70}" type="presParOf" srcId="{E33D9452-52B5-4AB3-987A-65CB568DABB1}" destId="{D9B20ED5-9011-4227-83F0-D0C4F14336DA}" srcOrd="2" destOrd="0" presId="urn:microsoft.com/office/officeart/2005/8/layout/default"/>
    <dgm:cxn modelId="{D7FC622C-A2A3-44C6-AA0C-E4F84F74DD0D}" type="presParOf" srcId="{E33D9452-52B5-4AB3-987A-65CB568DABB1}" destId="{77A33611-EDA9-4E0D-BA63-03309C439A4E}" srcOrd="3" destOrd="0" presId="urn:microsoft.com/office/officeart/2005/8/layout/default"/>
    <dgm:cxn modelId="{EDF4D729-F9EF-471D-A54C-E5CE6EF16F7F}" type="presParOf" srcId="{E33D9452-52B5-4AB3-987A-65CB568DABB1}" destId="{6AD456BB-27F0-406B-9B5B-8F1F1885F55D}" srcOrd="4" destOrd="0" presId="urn:microsoft.com/office/officeart/2005/8/layout/default"/>
    <dgm:cxn modelId="{1BE671AC-003F-4415-9CA7-6ED682078775}" type="presParOf" srcId="{E33D9452-52B5-4AB3-987A-65CB568DABB1}" destId="{074F2D53-5495-40A7-8AEE-86B9EBEE0A59}" srcOrd="5" destOrd="0" presId="urn:microsoft.com/office/officeart/2005/8/layout/default"/>
    <dgm:cxn modelId="{A7982F07-62D6-46A7-95F4-95A8CD681902}" type="presParOf" srcId="{E33D9452-52B5-4AB3-987A-65CB568DABB1}" destId="{5D9F6039-0C48-4165-82E8-0091FC901F55}" srcOrd="6" destOrd="0" presId="urn:microsoft.com/office/officeart/2005/8/layout/default"/>
    <dgm:cxn modelId="{7AB2396A-87DD-4B42-89BB-55581D7FC74E}" type="presParOf" srcId="{E33D9452-52B5-4AB3-987A-65CB568DABB1}" destId="{B1C4D0D1-0E8E-4330-80F7-CFDE666487FC}" srcOrd="7" destOrd="0" presId="urn:microsoft.com/office/officeart/2005/8/layout/default"/>
    <dgm:cxn modelId="{1D436972-E63B-4A19-BFE0-E27735D1D7E4}" type="presParOf" srcId="{E33D9452-52B5-4AB3-987A-65CB568DABB1}" destId="{CC8DFD60-0BBF-434C-8CC1-B6C1222094D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22F928-B6FE-46E4-B050-2C2B9AC69C44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7543D22D-E640-4E85-AF35-8D903D1A4D50}">
      <dgm:prSet phldrT="[Text]"/>
      <dgm:spPr/>
      <dgm:t>
        <a:bodyPr/>
        <a:lstStyle/>
        <a:p>
          <a:r>
            <a:rPr lang="en-CA"/>
            <a:t>Language</a:t>
          </a:r>
        </a:p>
      </dgm:t>
    </dgm:pt>
    <dgm:pt modelId="{5A9A22B1-3361-4E2A-B6DF-F8A7A3CC7EAD}" type="parTrans" cxnId="{9238D0B0-701B-45F8-AAB3-706EEEC62197}">
      <dgm:prSet/>
      <dgm:spPr/>
      <dgm:t>
        <a:bodyPr/>
        <a:lstStyle/>
        <a:p>
          <a:endParaRPr lang="en-CA"/>
        </a:p>
      </dgm:t>
    </dgm:pt>
    <dgm:pt modelId="{3B67B775-6B12-4C8A-A3CC-C006D43457BE}" type="sibTrans" cxnId="{9238D0B0-701B-45F8-AAB3-706EEEC62197}">
      <dgm:prSet/>
      <dgm:spPr/>
      <dgm:t>
        <a:bodyPr/>
        <a:lstStyle/>
        <a:p>
          <a:endParaRPr lang="en-CA"/>
        </a:p>
      </dgm:t>
    </dgm:pt>
    <dgm:pt modelId="{FD2CFB6D-6E5E-4793-9080-A8A7DEF26DA9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Linguistic vitality (provincial level) </a:t>
          </a:r>
          <a:endParaRPr lang="en-CA" b="1" dirty="0">
            <a:solidFill>
              <a:srgbClr val="0000FF"/>
            </a:solidFill>
          </a:endParaRPr>
        </a:p>
      </dgm:t>
    </dgm:pt>
    <dgm:pt modelId="{451B3E26-5FEA-4E81-AA36-2A609E0D3675}" type="parTrans" cxnId="{A8EDAB5C-22D3-4201-BE73-5419A13E64B1}">
      <dgm:prSet/>
      <dgm:spPr/>
      <dgm:t>
        <a:bodyPr/>
        <a:lstStyle/>
        <a:p>
          <a:endParaRPr lang="en-CA"/>
        </a:p>
      </dgm:t>
    </dgm:pt>
    <dgm:pt modelId="{413F2E3D-2A6F-486D-86EA-83DFED8D84FA}" type="sibTrans" cxnId="{A8EDAB5C-22D3-4201-BE73-5419A13E64B1}">
      <dgm:prSet/>
      <dgm:spPr/>
      <dgm:t>
        <a:bodyPr/>
        <a:lstStyle/>
        <a:p>
          <a:endParaRPr lang="en-CA"/>
        </a:p>
      </dgm:t>
    </dgm:pt>
    <dgm:pt modelId="{1CC78641-148A-49D6-846F-346C8CAF15DE}">
      <dgm:prSet phldrT="[Text]"/>
      <dgm:spPr/>
      <dgm:t>
        <a:bodyPr/>
        <a:lstStyle/>
        <a:p>
          <a:r>
            <a:rPr lang="en-CA" b="1" dirty="0" smtClean="0">
              <a:solidFill>
                <a:srgbClr val="FF0000"/>
              </a:solidFill>
            </a:rPr>
            <a:t>Linguistic vitality (ethnic level) </a:t>
          </a:r>
          <a:endParaRPr lang="en-CA" b="1" dirty="0">
            <a:solidFill>
              <a:srgbClr val="FF0000"/>
            </a:solidFill>
          </a:endParaRPr>
        </a:p>
      </dgm:t>
    </dgm:pt>
    <dgm:pt modelId="{199F4D60-7DDA-481D-A850-C1CD23DD830C}" type="parTrans" cxnId="{F2F593DB-0B74-4D5E-A05B-BEDE003FF8C9}">
      <dgm:prSet/>
      <dgm:spPr/>
      <dgm:t>
        <a:bodyPr/>
        <a:lstStyle/>
        <a:p>
          <a:endParaRPr lang="en-CA"/>
        </a:p>
      </dgm:t>
    </dgm:pt>
    <dgm:pt modelId="{53C639BD-8753-4669-80BA-5B428ED77960}" type="sibTrans" cxnId="{F2F593DB-0B74-4D5E-A05B-BEDE003FF8C9}">
      <dgm:prSet/>
      <dgm:spPr/>
      <dgm:t>
        <a:bodyPr/>
        <a:lstStyle/>
        <a:p>
          <a:endParaRPr lang="en-CA"/>
        </a:p>
      </dgm:t>
    </dgm:pt>
    <dgm:pt modelId="{99FCC471-DF4A-420B-89B4-F741B2085D39}">
      <dgm:prSet phldrT="[Text]"/>
      <dgm:spPr/>
      <dgm:t>
        <a:bodyPr/>
        <a:lstStyle/>
        <a:p>
          <a:r>
            <a:rPr lang="en-CA"/>
            <a:t>Services </a:t>
          </a:r>
        </a:p>
      </dgm:t>
    </dgm:pt>
    <dgm:pt modelId="{4C18385A-FCAF-4D49-B7A5-764346C759CB}" type="parTrans" cxnId="{2542D220-5D55-48C0-8855-01317638C140}">
      <dgm:prSet/>
      <dgm:spPr/>
      <dgm:t>
        <a:bodyPr/>
        <a:lstStyle/>
        <a:p>
          <a:endParaRPr lang="en-CA"/>
        </a:p>
      </dgm:t>
    </dgm:pt>
    <dgm:pt modelId="{B18E175A-6D89-4C5F-8C98-25616EB4C0A9}" type="sibTrans" cxnId="{2542D220-5D55-48C0-8855-01317638C140}">
      <dgm:prSet/>
      <dgm:spPr/>
      <dgm:t>
        <a:bodyPr/>
        <a:lstStyle/>
        <a:p>
          <a:endParaRPr lang="en-CA"/>
        </a:p>
      </dgm:t>
    </dgm:pt>
    <dgm:pt modelId="{FF859393-285F-461D-98AF-5A47FB610B54}">
      <dgm:prSet phldrT="[Text]"/>
      <dgm:spPr/>
      <dgm:t>
        <a:bodyPr/>
        <a:lstStyle/>
        <a:p>
          <a:r>
            <a:rPr lang="en-CA" b="1" dirty="0" smtClean="0">
              <a:solidFill>
                <a:srgbClr val="C00000"/>
              </a:solidFill>
            </a:rPr>
            <a:t>Ethno-specific cultural agencies</a:t>
          </a:r>
          <a:endParaRPr lang="en-CA" b="1" dirty="0">
            <a:solidFill>
              <a:srgbClr val="C00000"/>
            </a:solidFill>
          </a:endParaRPr>
        </a:p>
      </dgm:t>
    </dgm:pt>
    <dgm:pt modelId="{04644387-BF9C-4B21-86EF-77AA55328CB8}" type="parTrans" cxnId="{A965CDA2-4FE3-4128-BB80-19A99E28BD2D}">
      <dgm:prSet/>
      <dgm:spPr/>
      <dgm:t>
        <a:bodyPr/>
        <a:lstStyle/>
        <a:p>
          <a:endParaRPr lang="en-CA"/>
        </a:p>
      </dgm:t>
    </dgm:pt>
    <dgm:pt modelId="{4F77638A-5F92-4D00-96C2-B2B9B9613AB2}" type="sibTrans" cxnId="{A965CDA2-4FE3-4128-BB80-19A99E28BD2D}">
      <dgm:prSet/>
      <dgm:spPr/>
      <dgm:t>
        <a:bodyPr/>
        <a:lstStyle/>
        <a:p>
          <a:endParaRPr lang="en-CA"/>
        </a:p>
      </dgm:t>
    </dgm:pt>
    <dgm:pt modelId="{D009D1E5-51E0-4AE4-9CD5-943E29465BDF}">
      <dgm:prSet phldrT="[Text]"/>
      <dgm:spPr/>
      <dgm:t>
        <a:bodyPr/>
        <a:lstStyle/>
        <a:p>
          <a:r>
            <a:rPr lang="en-CA"/>
            <a:t>Education </a:t>
          </a:r>
        </a:p>
      </dgm:t>
    </dgm:pt>
    <dgm:pt modelId="{CC95DC26-8C36-43F7-B6C5-CFAC9CA6B90F}" type="parTrans" cxnId="{BF67920A-B22F-45D8-A76F-727DD3F00508}">
      <dgm:prSet/>
      <dgm:spPr/>
      <dgm:t>
        <a:bodyPr/>
        <a:lstStyle/>
        <a:p>
          <a:endParaRPr lang="en-CA"/>
        </a:p>
      </dgm:t>
    </dgm:pt>
    <dgm:pt modelId="{99B064F5-788A-4BD8-8868-1A8C678C9ACF}" type="sibTrans" cxnId="{BF67920A-B22F-45D8-A76F-727DD3F00508}">
      <dgm:prSet/>
      <dgm:spPr/>
      <dgm:t>
        <a:bodyPr/>
        <a:lstStyle/>
        <a:p>
          <a:endParaRPr lang="en-CA"/>
        </a:p>
      </dgm:t>
    </dgm:pt>
    <dgm:pt modelId="{6CB8808A-9A0F-4F9F-9BE4-3ED1D9F15169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National language schools </a:t>
          </a:r>
          <a:endParaRPr lang="en-CA" b="1" dirty="0">
            <a:solidFill>
              <a:srgbClr val="0000FF"/>
            </a:solidFill>
          </a:endParaRPr>
        </a:p>
      </dgm:t>
    </dgm:pt>
    <dgm:pt modelId="{B1E0D3C5-CD9D-444E-9536-C9FFC6947F6B}" type="parTrans" cxnId="{30408C8F-847F-4C31-87D9-47AB9E61182C}">
      <dgm:prSet/>
      <dgm:spPr/>
      <dgm:t>
        <a:bodyPr/>
        <a:lstStyle/>
        <a:p>
          <a:endParaRPr lang="en-CA"/>
        </a:p>
      </dgm:t>
    </dgm:pt>
    <dgm:pt modelId="{E46AB0B1-4EFC-4658-BAC0-82F059A1283C}" type="sibTrans" cxnId="{30408C8F-847F-4C31-87D9-47AB9E61182C}">
      <dgm:prSet/>
      <dgm:spPr/>
      <dgm:t>
        <a:bodyPr/>
        <a:lstStyle/>
        <a:p>
          <a:endParaRPr lang="en-CA"/>
        </a:p>
      </dgm:t>
    </dgm:pt>
    <dgm:pt modelId="{1CA70C6C-E81C-46F6-B90B-5674A2AF99F5}">
      <dgm:prSet phldrT="[Text]"/>
      <dgm:spPr/>
      <dgm:t>
        <a:bodyPr/>
        <a:lstStyle/>
        <a:p>
          <a:r>
            <a:rPr lang="en-CA" b="1" dirty="0" smtClean="0">
              <a:solidFill>
                <a:srgbClr val="9900FF"/>
              </a:solidFill>
            </a:rPr>
            <a:t>Living Arts and Culture exhibits </a:t>
          </a:r>
          <a:endParaRPr lang="en-CA" b="1" dirty="0">
            <a:solidFill>
              <a:srgbClr val="9900FF"/>
            </a:solidFill>
          </a:endParaRPr>
        </a:p>
      </dgm:t>
    </dgm:pt>
    <dgm:pt modelId="{30D350D3-1C97-4CF4-9DF1-C69FB5A5E543}" type="parTrans" cxnId="{DAD32DAB-A21C-4DF6-B9E7-83ECA9B86A77}">
      <dgm:prSet/>
      <dgm:spPr/>
      <dgm:t>
        <a:bodyPr/>
        <a:lstStyle/>
        <a:p>
          <a:endParaRPr lang="en-CA"/>
        </a:p>
      </dgm:t>
    </dgm:pt>
    <dgm:pt modelId="{C3F9F99D-3365-441D-A5E9-6512E604D7B2}" type="sibTrans" cxnId="{DAD32DAB-A21C-4DF6-B9E7-83ECA9B86A77}">
      <dgm:prSet/>
      <dgm:spPr/>
      <dgm:t>
        <a:bodyPr/>
        <a:lstStyle/>
        <a:p>
          <a:endParaRPr lang="en-CA"/>
        </a:p>
      </dgm:t>
    </dgm:pt>
    <dgm:pt modelId="{05EE2E57-AB6F-41C1-8EC3-EAFE7691E1A5}">
      <dgm:prSet phldrT="[Text]"/>
      <dgm:spPr/>
      <dgm:t>
        <a:bodyPr/>
        <a:lstStyle/>
        <a:p>
          <a:r>
            <a:rPr lang="en-CA" b="1" dirty="0" smtClean="0">
              <a:solidFill>
                <a:srgbClr val="0070C0"/>
              </a:solidFill>
            </a:rPr>
            <a:t>Organization of cultural events</a:t>
          </a:r>
          <a:endParaRPr lang="en-CA" b="1" dirty="0">
            <a:solidFill>
              <a:srgbClr val="0070C0"/>
            </a:solidFill>
          </a:endParaRPr>
        </a:p>
      </dgm:t>
    </dgm:pt>
    <dgm:pt modelId="{F80EE999-7972-4838-88B6-1DD70DD8D8A6}" type="parTrans" cxnId="{E8F942FA-616C-4B26-B313-1E4FBEC7AEB4}">
      <dgm:prSet/>
      <dgm:spPr/>
      <dgm:t>
        <a:bodyPr/>
        <a:lstStyle/>
        <a:p>
          <a:endParaRPr lang="en-CA"/>
        </a:p>
      </dgm:t>
    </dgm:pt>
    <dgm:pt modelId="{F91BA09A-0787-4458-AECA-19014F571D5F}" type="sibTrans" cxnId="{E8F942FA-616C-4B26-B313-1E4FBEC7AEB4}">
      <dgm:prSet/>
      <dgm:spPr/>
      <dgm:t>
        <a:bodyPr/>
        <a:lstStyle/>
        <a:p>
          <a:endParaRPr lang="en-CA"/>
        </a:p>
      </dgm:t>
    </dgm:pt>
    <dgm:pt modelId="{F88D9A5B-9A87-4671-85E9-5BA1E8127814}" type="pres">
      <dgm:prSet presAssocID="{C222F928-B6FE-46E4-B050-2C2B9AC69C4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D6C2240E-482D-436E-87F6-40892567C26A}" type="pres">
      <dgm:prSet presAssocID="{7543D22D-E640-4E85-AF35-8D903D1A4D50}" presName="composite" presStyleCnt="0"/>
      <dgm:spPr/>
      <dgm:t>
        <a:bodyPr/>
        <a:lstStyle/>
        <a:p>
          <a:endParaRPr lang="en-CA"/>
        </a:p>
      </dgm:t>
    </dgm:pt>
    <dgm:pt modelId="{F791A298-B5A8-458E-A8AD-10AB887CA1AD}" type="pres">
      <dgm:prSet presAssocID="{7543D22D-E640-4E85-AF35-8D903D1A4D5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0EB43E5-5BE0-44EF-B943-875693EBE311}" type="pres">
      <dgm:prSet presAssocID="{7543D22D-E640-4E85-AF35-8D903D1A4D5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6D7ACA3-14E8-4013-9EA6-72BF18EE32BB}" type="pres">
      <dgm:prSet presAssocID="{3B67B775-6B12-4C8A-A3CC-C006D43457BE}" presName="sp" presStyleCnt="0"/>
      <dgm:spPr/>
      <dgm:t>
        <a:bodyPr/>
        <a:lstStyle/>
        <a:p>
          <a:endParaRPr lang="en-CA"/>
        </a:p>
      </dgm:t>
    </dgm:pt>
    <dgm:pt modelId="{EFF567C7-F03B-4DA5-815A-D0F5E578FCB3}" type="pres">
      <dgm:prSet presAssocID="{99FCC471-DF4A-420B-89B4-F741B2085D39}" presName="composite" presStyleCnt="0"/>
      <dgm:spPr/>
      <dgm:t>
        <a:bodyPr/>
        <a:lstStyle/>
        <a:p>
          <a:endParaRPr lang="en-CA"/>
        </a:p>
      </dgm:t>
    </dgm:pt>
    <dgm:pt modelId="{5887E68A-618F-4376-B90E-4A16E5894787}" type="pres">
      <dgm:prSet presAssocID="{99FCC471-DF4A-420B-89B4-F741B2085D3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297672C-F6C5-4CA0-9D9E-19372037DD72}" type="pres">
      <dgm:prSet presAssocID="{99FCC471-DF4A-420B-89B4-F741B2085D3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54BE243-38E9-4DCC-A21D-8FAB6201044B}" type="pres">
      <dgm:prSet presAssocID="{B18E175A-6D89-4C5F-8C98-25616EB4C0A9}" presName="sp" presStyleCnt="0"/>
      <dgm:spPr/>
      <dgm:t>
        <a:bodyPr/>
        <a:lstStyle/>
        <a:p>
          <a:endParaRPr lang="en-CA"/>
        </a:p>
      </dgm:t>
    </dgm:pt>
    <dgm:pt modelId="{6DF8402C-1C9B-4BCF-ADDD-E72905DD0964}" type="pres">
      <dgm:prSet presAssocID="{D009D1E5-51E0-4AE4-9CD5-943E29465BDF}" presName="composite" presStyleCnt="0"/>
      <dgm:spPr/>
      <dgm:t>
        <a:bodyPr/>
        <a:lstStyle/>
        <a:p>
          <a:endParaRPr lang="en-CA"/>
        </a:p>
      </dgm:t>
    </dgm:pt>
    <dgm:pt modelId="{E4561AE5-2A1F-4242-A8F8-B593B2D85BA2}" type="pres">
      <dgm:prSet presAssocID="{D009D1E5-51E0-4AE4-9CD5-943E29465BD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0B9A1ED-F526-4BC3-A2DC-82908F26D0A3}" type="pres">
      <dgm:prSet presAssocID="{D009D1E5-51E0-4AE4-9CD5-943E29465BD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F2F593DB-0B74-4D5E-A05B-BEDE003FF8C9}" srcId="{7543D22D-E640-4E85-AF35-8D903D1A4D50}" destId="{1CC78641-148A-49D6-846F-346C8CAF15DE}" srcOrd="1" destOrd="0" parTransId="{199F4D60-7DDA-481D-A850-C1CD23DD830C}" sibTransId="{53C639BD-8753-4669-80BA-5B428ED77960}"/>
    <dgm:cxn modelId="{DBB84F90-C2F8-4418-BD23-8A9000641C2F}" type="presOf" srcId="{D009D1E5-51E0-4AE4-9CD5-943E29465BDF}" destId="{E4561AE5-2A1F-4242-A8F8-B593B2D85BA2}" srcOrd="0" destOrd="0" presId="urn:microsoft.com/office/officeart/2005/8/layout/chevron2"/>
    <dgm:cxn modelId="{A965CDA2-4FE3-4128-BB80-19A99E28BD2D}" srcId="{99FCC471-DF4A-420B-89B4-F741B2085D39}" destId="{FF859393-285F-461D-98AF-5A47FB610B54}" srcOrd="0" destOrd="0" parTransId="{04644387-BF9C-4B21-86EF-77AA55328CB8}" sibTransId="{4F77638A-5F92-4D00-96C2-B2B9B9613AB2}"/>
    <dgm:cxn modelId="{2542D220-5D55-48C0-8855-01317638C140}" srcId="{C222F928-B6FE-46E4-B050-2C2B9AC69C44}" destId="{99FCC471-DF4A-420B-89B4-F741B2085D39}" srcOrd="1" destOrd="0" parTransId="{4C18385A-FCAF-4D49-B7A5-764346C759CB}" sibTransId="{B18E175A-6D89-4C5F-8C98-25616EB4C0A9}"/>
    <dgm:cxn modelId="{05B5D467-8A42-4939-B791-0F64A512436D}" type="presOf" srcId="{99FCC471-DF4A-420B-89B4-F741B2085D39}" destId="{5887E68A-618F-4376-B90E-4A16E5894787}" srcOrd="0" destOrd="0" presId="urn:microsoft.com/office/officeart/2005/8/layout/chevron2"/>
    <dgm:cxn modelId="{AF5C8CAA-57F3-4179-A650-CCB8EA9ECB03}" type="presOf" srcId="{C222F928-B6FE-46E4-B050-2C2B9AC69C44}" destId="{F88D9A5B-9A87-4671-85E9-5BA1E8127814}" srcOrd="0" destOrd="0" presId="urn:microsoft.com/office/officeart/2005/8/layout/chevron2"/>
    <dgm:cxn modelId="{9238D0B0-701B-45F8-AAB3-706EEEC62197}" srcId="{C222F928-B6FE-46E4-B050-2C2B9AC69C44}" destId="{7543D22D-E640-4E85-AF35-8D903D1A4D50}" srcOrd="0" destOrd="0" parTransId="{5A9A22B1-3361-4E2A-B6DF-F8A7A3CC7EAD}" sibTransId="{3B67B775-6B12-4C8A-A3CC-C006D43457BE}"/>
    <dgm:cxn modelId="{BF67920A-B22F-45D8-A76F-727DD3F00508}" srcId="{C222F928-B6FE-46E4-B050-2C2B9AC69C44}" destId="{D009D1E5-51E0-4AE4-9CD5-943E29465BDF}" srcOrd="2" destOrd="0" parTransId="{CC95DC26-8C36-43F7-B6C5-CFAC9CA6B90F}" sibTransId="{99B064F5-788A-4BD8-8868-1A8C678C9ACF}"/>
    <dgm:cxn modelId="{7DAA1930-80D8-425A-B8BA-E7B3DECD46CD}" type="presOf" srcId="{1CC78641-148A-49D6-846F-346C8CAF15DE}" destId="{40EB43E5-5BE0-44EF-B943-875693EBE311}" srcOrd="0" destOrd="1" presId="urn:microsoft.com/office/officeart/2005/8/layout/chevron2"/>
    <dgm:cxn modelId="{983BD791-185B-48EE-8F8B-476EEC8CE354}" type="presOf" srcId="{05EE2E57-AB6F-41C1-8EC3-EAFE7691E1A5}" destId="{8297672C-F6C5-4CA0-9D9E-19372037DD72}" srcOrd="0" destOrd="1" presId="urn:microsoft.com/office/officeart/2005/8/layout/chevron2"/>
    <dgm:cxn modelId="{1FF8F347-BBA6-4CF1-BF72-ABEE5D4427CB}" type="presOf" srcId="{FD2CFB6D-6E5E-4793-9080-A8A7DEF26DA9}" destId="{40EB43E5-5BE0-44EF-B943-875693EBE311}" srcOrd="0" destOrd="0" presId="urn:microsoft.com/office/officeart/2005/8/layout/chevron2"/>
    <dgm:cxn modelId="{E8F942FA-616C-4B26-B313-1E4FBEC7AEB4}" srcId="{99FCC471-DF4A-420B-89B4-F741B2085D39}" destId="{05EE2E57-AB6F-41C1-8EC3-EAFE7691E1A5}" srcOrd="1" destOrd="0" parTransId="{F80EE999-7972-4838-88B6-1DD70DD8D8A6}" sibTransId="{F91BA09A-0787-4458-AECA-19014F571D5F}"/>
    <dgm:cxn modelId="{9C1E0000-EA86-488F-A548-ADB8483185DC}" type="presOf" srcId="{7543D22D-E640-4E85-AF35-8D903D1A4D50}" destId="{F791A298-B5A8-458E-A8AD-10AB887CA1AD}" srcOrd="0" destOrd="0" presId="urn:microsoft.com/office/officeart/2005/8/layout/chevron2"/>
    <dgm:cxn modelId="{407E22C4-362F-477E-975C-9CE7A5CFA30D}" type="presOf" srcId="{FF859393-285F-461D-98AF-5A47FB610B54}" destId="{8297672C-F6C5-4CA0-9D9E-19372037DD72}" srcOrd="0" destOrd="0" presId="urn:microsoft.com/office/officeart/2005/8/layout/chevron2"/>
    <dgm:cxn modelId="{24FF7EF3-F37D-4088-8468-CED6123EAB82}" type="presOf" srcId="{1CA70C6C-E81C-46F6-B90B-5674A2AF99F5}" destId="{20B9A1ED-F526-4BC3-A2DC-82908F26D0A3}" srcOrd="0" destOrd="1" presId="urn:microsoft.com/office/officeart/2005/8/layout/chevron2"/>
    <dgm:cxn modelId="{30408C8F-847F-4C31-87D9-47AB9E61182C}" srcId="{D009D1E5-51E0-4AE4-9CD5-943E29465BDF}" destId="{6CB8808A-9A0F-4F9F-9BE4-3ED1D9F15169}" srcOrd="0" destOrd="0" parTransId="{B1E0D3C5-CD9D-444E-9536-C9FFC6947F6B}" sibTransId="{E46AB0B1-4EFC-4658-BAC0-82F059A1283C}"/>
    <dgm:cxn modelId="{47FCBAB9-727D-47CC-AA24-18A1FE0084C6}" type="presOf" srcId="{6CB8808A-9A0F-4F9F-9BE4-3ED1D9F15169}" destId="{20B9A1ED-F526-4BC3-A2DC-82908F26D0A3}" srcOrd="0" destOrd="0" presId="urn:microsoft.com/office/officeart/2005/8/layout/chevron2"/>
    <dgm:cxn modelId="{DAD32DAB-A21C-4DF6-B9E7-83ECA9B86A77}" srcId="{D009D1E5-51E0-4AE4-9CD5-943E29465BDF}" destId="{1CA70C6C-E81C-46F6-B90B-5674A2AF99F5}" srcOrd="1" destOrd="0" parTransId="{30D350D3-1C97-4CF4-9DF1-C69FB5A5E543}" sibTransId="{C3F9F99D-3365-441D-A5E9-6512E604D7B2}"/>
    <dgm:cxn modelId="{A8EDAB5C-22D3-4201-BE73-5419A13E64B1}" srcId="{7543D22D-E640-4E85-AF35-8D903D1A4D50}" destId="{FD2CFB6D-6E5E-4793-9080-A8A7DEF26DA9}" srcOrd="0" destOrd="0" parTransId="{451B3E26-5FEA-4E81-AA36-2A609E0D3675}" sibTransId="{413F2E3D-2A6F-486D-86EA-83DFED8D84FA}"/>
    <dgm:cxn modelId="{09D1D4F4-C9FD-4A62-93E5-99D08F87294B}" type="presParOf" srcId="{F88D9A5B-9A87-4671-85E9-5BA1E8127814}" destId="{D6C2240E-482D-436E-87F6-40892567C26A}" srcOrd="0" destOrd="0" presId="urn:microsoft.com/office/officeart/2005/8/layout/chevron2"/>
    <dgm:cxn modelId="{34D30DFA-23F8-4362-B8B6-BBFA298CFDD9}" type="presParOf" srcId="{D6C2240E-482D-436E-87F6-40892567C26A}" destId="{F791A298-B5A8-458E-A8AD-10AB887CA1AD}" srcOrd="0" destOrd="0" presId="urn:microsoft.com/office/officeart/2005/8/layout/chevron2"/>
    <dgm:cxn modelId="{C6D67D17-3328-4F8F-954D-37D3EC1338D7}" type="presParOf" srcId="{D6C2240E-482D-436E-87F6-40892567C26A}" destId="{40EB43E5-5BE0-44EF-B943-875693EBE311}" srcOrd="1" destOrd="0" presId="urn:microsoft.com/office/officeart/2005/8/layout/chevron2"/>
    <dgm:cxn modelId="{99000B73-3F05-40FF-ABBE-339C29AF687B}" type="presParOf" srcId="{F88D9A5B-9A87-4671-85E9-5BA1E8127814}" destId="{36D7ACA3-14E8-4013-9EA6-72BF18EE32BB}" srcOrd="1" destOrd="0" presId="urn:microsoft.com/office/officeart/2005/8/layout/chevron2"/>
    <dgm:cxn modelId="{1DA953BB-98F3-4224-B973-58F186A90EB6}" type="presParOf" srcId="{F88D9A5B-9A87-4671-85E9-5BA1E8127814}" destId="{EFF567C7-F03B-4DA5-815A-D0F5E578FCB3}" srcOrd="2" destOrd="0" presId="urn:microsoft.com/office/officeart/2005/8/layout/chevron2"/>
    <dgm:cxn modelId="{0E3E06DA-51FE-47E7-8FB8-A6E6402D517E}" type="presParOf" srcId="{EFF567C7-F03B-4DA5-815A-D0F5E578FCB3}" destId="{5887E68A-618F-4376-B90E-4A16E5894787}" srcOrd="0" destOrd="0" presId="urn:microsoft.com/office/officeart/2005/8/layout/chevron2"/>
    <dgm:cxn modelId="{05896EB2-20E8-44AD-AD45-B074E62AF493}" type="presParOf" srcId="{EFF567C7-F03B-4DA5-815A-D0F5E578FCB3}" destId="{8297672C-F6C5-4CA0-9D9E-19372037DD72}" srcOrd="1" destOrd="0" presId="urn:microsoft.com/office/officeart/2005/8/layout/chevron2"/>
    <dgm:cxn modelId="{3205CDEC-E043-4F86-A139-69E4FA47B16E}" type="presParOf" srcId="{F88D9A5B-9A87-4671-85E9-5BA1E8127814}" destId="{F54BE243-38E9-4DCC-A21D-8FAB6201044B}" srcOrd="3" destOrd="0" presId="urn:microsoft.com/office/officeart/2005/8/layout/chevron2"/>
    <dgm:cxn modelId="{304A085B-D6C2-4058-8FEE-424AA9405F37}" type="presParOf" srcId="{F88D9A5B-9A87-4671-85E9-5BA1E8127814}" destId="{6DF8402C-1C9B-4BCF-ADDD-E72905DD0964}" srcOrd="4" destOrd="0" presId="urn:microsoft.com/office/officeart/2005/8/layout/chevron2"/>
    <dgm:cxn modelId="{277DE25A-BB9D-413A-99CD-392B36BE4068}" type="presParOf" srcId="{6DF8402C-1C9B-4BCF-ADDD-E72905DD0964}" destId="{E4561AE5-2A1F-4242-A8F8-B593B2D85BA2}" srcOrd="0" destOrd="0" presId="urn:microsoft.com/office/officeart/2005/8/layout/chevron2"/>
    <dgm:cxn modelId="{ADF153F2-6F8A-406E-8940-DECB05C0878B}" type="presParOf" srcId="{6DF8402C-1C9B-4BCF-ADDD-E72905DD0964}" destId="{20B9A1ED-F526-4BC3-A2DC-82908F26D0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2A0723-D74F-45C1-9D09-0E50F95BCACE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E7D94844-6E63-48FC-948D-8D27577C0B88}">
      <dgm:prSet phldrT="[Text]"/>
      <dgm:spPr/>
      <dgm:t>
        <a:bodyPr/>
        <a:lstStyle/>
        <a:p>
          <a:r>
            <a:rPr lang="en-CA" b="1" dirty="0">
              <a:solidFill>
                <a:schemeClr val="accent2">
                  <a:lumMod val="50000"/>
                </a:schemeClr>
              </a:solidFill>
            </a:rPr>
            <a:t>Faith Communities </a:t>
          </a:r>
        </a:p>
      </dgm:t>
    </dgm:pt>
    <dgm:pt modelId="{B29E4F6D-9DF2-4069-8719-6E7DC666C298}" type="parTrans" cxnId="{1B2DE4A1-973B-4A96-BB4A-01A403FE249C}">
      <dgm:prSet/>
      <dgm:spPr/>
      <dgm:t>
        <a:bodyPr/>
        <a:lstStyle/>
        <a:p>
          <a:endParaRPr lang="en-CA"/>
        </a:p>
      </dgm:t>
    </dgm:pt>
    <dgm:pt modelId="{FE64104A-7050-4F15-81AC-DB7D16D29A0A}" type="sibTrans" cxnId="{1B2DE4A1-973B-4A96-BB4A-01A403FE249C}">
      <dgm:prSet/>
      <dgm:spPr/>
      <dgm:t>
        <a:bodyPr/>
        <a:lstStyle/>
        <a:p>
          <a:endParaRPr lang="en-CA"/>
        </a:p>
      </dgm:t>
    </dgm:pt>
    <dgm:pt modelId="{77B3CD29-7C6C-484D-A070-82537CB0F458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Independent churches that use French &amp; national languages  </a:t>
          </a:r>
          <a:endParaRPr lang="en-CA" b="1" dirty="0">
            <a:solidFill>
              <a:srgbClr val="0000FF"/>
            </a:solidFill>
          </a:endParaRPr>
        </a:p>
      </dgm:t>
    </dgm:pt>
    <dgm:pt modelId="{1BC83EA9-DEFF-4545-BB4D-C856E0DD852B}" type="parTrans" cxnId="{F6AB75C4-FED5-49A0-887A-FBE056A05DE1}">
      <dgm:prSet/>
      <dgm:spPr/>
      <dgm:t>
        <a:bodyPr/>
        <a:lstStyle/>
        <a:p>
          <a:endParaRPr lang="en-CA"/>
        </a:p>
      </dgm:t>
    </dgm:pt>
    <dgm:pt modelId="{74A4921F-C831-4270-8FC7-BB8E7933943F}" type="sibTrans" cxnId="{F6AB75C4-FED5-49A0-887A-FBE056A05DE1}">
      <dgm:prSet/>
      <dgm:spPr/>
      <dgm:t>
        <a:bodyPr/>
        <a:lstStyle/>
        <a:p>
          <a:endParaRPr lang="en-CA"/>
        </a:p>
      </dgm:t>
    </dgm:pt>
    <dgm:pt modelId="{85DDDB88-E331-4114-BA9B-326CFA7D9B01}">
      <dgm:prSet phldrT="[Text]"/>
      <dgm:spPr/>
      <dgm:t>
        <a:bodyPr/>
        <a:lstStyle/>
        <a:p>
          <a:r>
            <a:rPr lang="en-CA" b="1" dirty="0">
              <a:solidFill>
                <a:srgbClr val="FFFF00"/>
              </a:solidFill>
            </a:rPr>
            <a:t>Provincial Agencies </a:t>
          </a:r>
        </a:p>
      </dgm:t>
    </dgm:pt>
    <dgm:pt modelId="{7E9B0A7B-066F-48E1-8936-A70A650CA204}" type="parTrans" cxnId="{322A3336-0CC7-4C84-9162-3531B6FE1EDB}">
      <dgm:prSet/>
      <dgm:spPr/>
      <dgm:t>
        <a:bodyPr/>
        <a:lstStyle/>
        <a:p>
          <a:endParaRPr lang="en-CA"/>
        </a:p>
      </dgm:t>
    </dgm:pt>
    <dgm:pt modelId="{1976F7A3-786B-48DF-A19D-58336F140656}" type="sibTrans" cxnId="{322A3336-0CC7-4C84-9162-3531B6FE1EDB}">
      <dgm:prSet/>
      <dgm:spPr/>
      <dgm:t>
        <a:bodyPr/>
        <a:lstStyle/>
        <a:p>
          <a:endParaRPr lang="en-CA"/>
        </a:p>
      </dgm:t>
    </dgm:pt>
    <dgm:pt modelId="{196581A5-B7D5-40D1-8A21-38D1EFF9E1B5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Provincial Union of Francophone Racial &amp; Ethno-cultural Minorities  </a:t>
          </a:r>
          <a:endParaRPr lang="en-CA" b="1" dirty="0">
            <a:solidFill>
              <a:srgbClr val="0000FF"/>
            </a:solidFill>
          </a:endParaRPr>
        </a:p>
      </dgm:t>
    </dgm:pt>
    <dgm:pt modelId="{A890D03B-4D44-492F-AB52-7759A5ED47DF}" type="parTrans" cxnId="{B30D8C4F-B6FA-4D71-81D3-D66818985161}">
      <dgm:prSet/>
      <dgm:spPr/>
      <dgm:t>
        <a:bodyPr/>
        <a:lstStyle/>
        <a:p>
          <a:endParaRPr lang="en-CA"/>
        </a:p>
      </dgm:t>
    </dgm:pt>
    <dgm:pt modelId="{864C8B85-5A18-42E9-AD95-11BD2315917A}" type="sibTrans" cxnId="{B30D8C4F-B6FA-4D71-81D3-D66818985161}">
      <dgm:prSet/>
      <dgm:spPr/>
      <dgm:t>
        <a:bodyPr/>
        <a:lstStyle/>
        <a:p>
          <a:endParaRPr lang="en-CA"/>
        </a:p>
      </dgm:t>
    </dgm:pt>
    <dgm:pt modelId="{40780D89-E21A-4E52-A7B6-B04C7C82CD78}">
      <dgm:prSet phldrT="[Text]"/>
      <dgm:spPr/>
      <dgm:t>
        <a:bodyPr/>
        <a:lstStyle/>
        <a:p>
          <a:r>
            <a:rPr lang="en-CA" b="1" dirty="0">
              <a:solidFill>
                <a:schemeClr val="tx1"/>
              </a:solidFill>
            </a:rPr>
            <a:t>Access to Government Programs </a:t>
          </a:r>
        </a:p>
      </dgm:t>
    </dgm:pt>
    <dgm:pt modelId="{81D52658-CC9C-41FE-BFE4-07DC0F7FEDD3}" type="parTrans" cxnId="{BB31D8DB-BC98-4E43-8CC3-DBBDE9D40338}">
      <dgm:prSet/>
      <dgm:spPr/>
      <dgm:t>
        <a:bodyPr/>
        <a:lstStyle/>
        <a:p>
          <a:endParaRPr lang="en-CA"/>
        </a:p>
      </dgm:t>
    </dgm:pt>
    <dgm:pt modelId="{D21884A3-00AE-4D40-B958-57C88CAFC39E}" type="sibTrans" cxnId="{BB31D8DB-BC98-4E43-8CC3-DBBDE9D40338}">
      <dgm:prSet/>
      <dgm:spPr/>
      <dgm:t>
        <a:bodyPr/>
        <a:lstStyle/>
        <a:p>
          <a:endParaRPr lang="en-CA"/>
        </a:p>
      </dgm:t>
    </dgm:pt>
    <dgm:pt modelId="{FCADBBA2-4A7A-47FD-8BF8-4AE188E2AB5A}">
      <dgm:prSet phldrT="[Text]"/>
      <dgm:spPr/>
      <dgm:t>
        <a:bodyPr/>
        <a:lstStyle/>
        <a:p>
          <a:r>
            <a:rPr lang="en-CA" b="1" dirty="0" smtClean="0">
              <a:solidFill>
                <a:srgbClr val="0000FF"/>
              </a:solidFill>
            </a:rPr>
            <a:t>Multiculturalism projects , visibility &amp; flourishing of ethnic culture </a:t>
          </a:r>
          <a:endParaRPr lang="en-CA" b="1" dirty="0">
            <a:solidFill>
              <a:srgbClr val="0000FF"/>
            </a:solidFill>
          </a:endParaRPr>
        </a:p>
      </dgm:t>
    </dgm:pt>
    <dgm:pt modelId="{3E52A40B-4A69-48C9-978A-F30F4C98F0E8}" type="parTrans" cxnId="{CAE0D149-CD31-4C3D-AFCE-E3FE03ABD502}">
      <dgm:prSet/>
      <dgm:spPr/>
      <dgm:t>
        <a:bodyPr/>
        <a:lstStyle/>
        <a:p>
          <a:endParaRPr lang="en-CA"/>
        </a:p>
      </dgm:t>
    </dgm:pt>
    <dgm:pt modelId="{33E656F2-E757-4797-BA14-60FA4A420CDD}" type="sibTrans" cxnId="{CAE0D149-CD31-4C3D-AFCE-E3FE03ABD502}">
      <dgm:prSet/>
      <dgm:spPr/>
      <dgm:t>
        <a:bodyPr/>
        <a:lstStyle/>
        <a:p>
          <a:endParaRPr lang="en-CA"/>
        </a:p>
      </dgm:t>
    </dgm:pt>
    <dgm:pt modelId="{002D3293-2C1F-48F4-B217-07BAE570F1FA}" type="pres">
      <dgm:prSet presAssocID="{442A0723-D74F-45C1-9D09-0E50F95BCAC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A12A2173-2242-4530-86BA-EB4352C3FA9C}" type="pres">
      <dgm:prSet presAssocID="{E7D94844-6E63-48FC-948D-8D27577C0B88}" presName="linNode" presStyleCnt="0"/>
      <dgm:spPr/>
      <dgm:t>
        <a:bodyPr/>
        <a:lstStyle/>
        <a:p>
          <a:endParaRPr lang="en-CA"/>
        </a:p>
      </dgm:t>
    </dgm:pt>
    <dgm:pt modelId="{27D05211-0F3A-4852-863B-E420E8DF619C}" type="pres">
      <dgm:prSet presAssocID="{E7D94844-6E63-48FC-948D-8D27577C0B8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EEC5DEB-5F03-4CD6-A878-374FFC813EA7}" type="pres">
      <dgm:prSet presAssocID="{E7D94844-6E63-48FC-948D-8D27577C0B8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ABF2542-891D-4C13-ADB0-5E72426D8524}" type="pres">
      <dgm:prSet presAssocID="{FE64104A-7050-4F15-81AC-DB7D16D29A0A}" presName="sp" presStyleCnt="0"/>
      <dgm:spPr/>
      <dgm:t>
        <a:bodyPr/>
        <a:lstStyle/>
        <a:p>
          <a:endParaRPr lang="en-CA"/>
        </a:p>
      </dgm:t>
    </dgm:pt>
    <dgm:pt modelId="{48CD8262-517D-44C4-A81E-4D2B92B6C223}" type="pres">
      <dgm:prSet presAssocID="{85DDDB88-E331-4114-BA9B-326CFA7D9B01}" presName="linNode" presStyleCnt="0"/>
      <dgm:spPr/>
      <dgm:t>
        <a:bodyPr/>
        <a:lstStyle/>
        <a:p>
          <a:endParaRPr lang="en-CA"/>
        </a:p>
      </dgm:t>
    </dgm:pt>
    <dgm:pt modelId="{73335912-CD55-48C9-9569-71756F4492B1}" type="pres">
      <dgm:prSet presAssocID="{85DDDB88-E331-4114-BA9B-326CFA7D9B01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DDD77F5-6709-4B58-97A4-8E23215427C7}" type="pres">
      <dgm:prSet presAssocID="{85DDDB88-E331-4114-BA9B-326CFA7D9B01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5B24C2C7-3F92-4D9F-B23C-A36EA9B543E6}" type="pres">
      <dgm:prSet presAssocID="{1976F7A3-786B-48DF-A19D-58336F140656}" presName="sp" presStyleCnt="0"/>
      <dgm:spPr/>
      <dgm:t>
        <a:bodyPr/>
        <a:lstStyle/>
        <a:p>
          <a:endParaRPr lang="en-CA"/>
        </a:p>
      </dgm:t>
    </dgm:pt>
    <dgm:pt modelId="{D4AAB281-B83E-4E0F-9E9B-EC5C2372BBEB}" type="pres">
      <dgm:prSet presAssocID="{40780D89-E21A-4E52-A7B6-B04C7C82CD78}" presName="linNode" presStyleCnt="0"/>
      <dgm:spPr/>
      <dgm:t>
        <a:bodyPr/>
        <a:lstStyle/>
        <a:p>
          <a:endParaRPr lang="en-CA"/>
        </a:p>
      </dgm:t>
    </dgm:pt>
    <dgm:pt modelId="{25E9EB44-8B3C-4A24-89A1-1FD345477BAB}" type="pres">
      <dgm:prSet presAssocID="{40780D89-E21A-4E52-A7B6-B04C7C82CD7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4E24054-2538-4B9A-AC27-8483945F3DC8}" type="pres">
      <dgm:prSet presAssocID="{40780D89-E21A-4E52-A7B6-B04C7C82CD7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31B7B6E5-F4E9-44A5-9AAC-45FD7B4507CA}" type="presOf" srcId="{FCADBBA2-4A7A-47FD-8BF8-4AE188E2AB5A}" destId="{F4E24054-2538-4B9A-AC27-8483945F3DC8}" srcOrd="0" destOrd="0" presId="urn:microsoft.com/office/officeart/2005/8/layout/vList5"/>
    <dgm:cxn modelId="{BB31D8DB-BC98-4E43-8CC3-DBBDE9D40338}" srcId="{442A0723-D74F-45C1-9D09-0E50F95BCACE}" destId="{40780D89-E21A-4E52-A7B6-B04C7C82CD78}" srcOrd="2" destOrd="0" parTransId="{81D52658-CC9C-41FE-BFE4-07DC0F7FEDD3}" sibTransId="{D21884A3-00AE-4D40-B958-57C88CAFC39E}"/>
    <dgm:cxn modelId="{6663C72C-A663-4022-84A5-4B1B80C15578}" type="presOf" srcId="{E7D94844-6E63-48FC-948D-8D27577C0B88}" destId="{27D05211-0F3A-4852-863B-E420E8DF619C}" srcOrd="0" destOrd="0" presId="urn:microsoft.com/office/officeart/2005/8/layout/vList5"/>
    <dgm:cxn modelId="{9B547C05-77B5-4578-8B38-201B2CD02FA2}" type="presOf" srcId="{40780D89-E21A-4E52-A7B6-B04C7C82CD78}" destId="{25E9EB44-8B3C-4A24-89A1-1FD345477BAB}" srcOrd="0" destOrd="0" presId="urn:microsoft.com/office/officeart/2005/8/layout/vList5"/>
    <dgm:cxn modelId="{44B25750-95A6-469A-9E09-94B62275B1E0}" type="presOf" srcId="{77B3CD29-7C6C-484D-A070-82537CB0F458}" destId="{BEEC5DEB-5F03-4CD6-A878-374FFC813EA7}" srcOrd="0" destOrd="0" presId="urn:microsoft.com/office/officeart/2005/8/layout/vList5"/>
    <dgm:cxn modelId="{F7AAB1DA-7C17-44AD-96BD-10079B8347FC}" type="presOf" srcId="{196581A5-B7D5-40D1-8A21-38D1EFF9E1B5}" destId="{ADDD77F5-6709-4B58-97A4-8E23215427C7}" srcOrd="0" destOrd="0" presId="urn:microsoft.com/office/officeart/2005/8/layout/vList5"/>
    <dgm:cxn modelId="{B30D8C4F-B6FA-4D71-81D3-D66818985161}" srcId="{85DDDB88-E331-4114-BA9B-326CFA7D9B01}" destId="{196581A5-B7D5-40D1-8A21-38D1EFF9E1B5}" srcOrd="0" destOrd="0" parTransId="{A890D03B-4D44-492F-AB52-7759A5ED47DF}" sibTransId="{864C8B85-5A18-42E9-AD95-11BD2315917A}"/>
    <dgm:cxn modelId="{F6AB75C4-FED5-49A0-887A-FBE056A05DE1}" srcId="{E7D94844-6E63-48FC-948D-8D27577C0B88}" destId="{77B3CD29-7C6C-484D-A070-82537CB0F458}" srcOrd="0" destOrd="0" parTransId="{1BC83EA9-DEFF-4545-BB4D-C856E0DD852B}" sibTransId="{74A4921F-C831-4270-8FC7-BB8E7933943F}"/>
    <dgm:cxn modelId="{7B50E8F2-4BBF-41CC-B207-C19A29727CA1}" type="presOf" srcId="{85DDDB88-E331-4114-BA9B-326CFA7D9B01}" destId="{73335912-CD55-48C9-9569-71756F4492B1}" srcOrd="0" destOrd="0" presId="urn:microsoft.com/office/officeart/2005/8/layout/vList5"/>
    <dgm:cxn modelId="{1B2DE4A1-973B-4A96-BB4A-01A403FE249C}" srcId="{442A0723-D74F-45C1-9D09-0E50F95BCACE}" destId="{E7D94844-6E63-48FC-948D-8D27577C0B88}" srcOrd="0" destOrd="0" parTransId="{B29E4F6D-9DF2-4069-8719-6E7DC666C298}" sibTransId="{FE64104A-7050-4F15-81AC-DB7D16D29A0A}"/>
    <dgm:cxn modelId="{6A97C267-F631-4982-A3C3-403FC38E7C4E}" type="presOf" srcId="{442A0723-D74F-45C1-9D09-0E50F95BCACE}" destId="{002D3293-2C1F-48F4-B217-07BAE570F1FA}" srcOrd="0" destOrd="0" presId="urn:microsoft.com/office/officeart/2005/8/layout/vList5"/>
    <dgm:cxn modelId="{CAE0D149-CD31-4C3D-AFCE-E3FE03ABD502}" srcId="{40780D89-E21A-4E52-A7B6-B04C7C82CD78}" destId="{FCADBBA2-4A7A-47FD-8BF8-4AE188E2AB5A}" srcOrd="0" destOrd="0" parTransId="{3E52A40B-4A69-48C9-978A-F30F4C98F0E8}" sibTransId="{33E656F2-E757-4797-BA14-60FA4A420CDD}"/>
    <dgm:cxn modelId="{322A3336-0CC7-4C84-9162-3531B6FE1EDB}" srcId="{442A0723-D74F-45C1-9D09-0E50F95BCACE}" destId="{85DDDB88-E331-4114-BA9B-326CFA7D9B01}" srcOrd="1" destOrd="0" parTransId="{7E9B0A7B-066F-48E1-8936-A70A650CA204}" sibTransId="{1976F7A3-786B-48DF-A19D-58336F140656}"/>
    <dgm:cxn modelId="{00A80B0F-484E-4688-8158-413659C3FC8B}" type="presParOf" srcId="{002D3293-2C1F-48F4-B217-07BAE570F1FA}" destId="{A12A2173-2242-4530-86BA-EB4352C3FA9C}" srcOrd="0" destOrd="0" presId="urn:microsoft.com/office/officeart/2005/8/layout/vList5"/>
    <dgm:cxn modelId="{953CDCE0-0A4B-47FF-97B8-29F328FC7184}" type="presParOf" srcId="{A12A2173-2242-4530-86BA-EB4352C3FA9C}" destId="{27D05211-0F3A-4852-863B-E420E8DF619C}" srcOrd="0" destOrd="0" presId="urn:microsoft.com/office/officeart/2005/8/layout/vList5"/>
    <dgm:cxn modelId="{F9D7F15A-A248-4270-A647-9D4E0E8CC6E8}" type="presParOf" srcId="{A12A2173-2242-4530-86BA-EB4352C3FA9C}" destId="{BEEC5DEB-5F03-4CD6-A878-374FFC813EA7}" srcOrd="1" destOrd="0" presId="urn:microsoft.com/office/officeart/2005/8/layout/vList5"/>
    <dgm:cxn modelId="{E2E91F5A-50EA-4248-A3B6-B88A57C4ACDB}" type="presParOf" srcId="{002D3293-2C1F-48F4-B217-07BAE570F1FA}" destId="{AABF2542-891D-4C13-ADB0-5E72426D8524}" srcOrd="1" destOrd="0" presId="urn:microsoft.com/office/officeart/2005/8/layout/vList5"/>
    <dgm:cxn modelId="{0EE8DA4E-8D30-4DD9-8046-D05426650B75}" type="presParOf" srcId="{002D3293-2C1F-48F4-B217-07BAE570F1FA}" destId="{48CD8262-517D-44C4-A81E-4D2B92B6C223}" srcOrd="2" destOrd="0" presId="urn:microsoft.com/office/officeart/2005/8/layout/vList5"/>
    <dgm:cxn modelId="{F8478436-D060-4BF3-A4EE-1FFC45ACB5AF}" type="presParOf" srcId="{48CD8262-517D-44C4-A81E-4D2B92B6C223}" destId="{73335912-CD55-48C9-9569-71756F4492B1}" srcOrd="0" destOrd="0" presId="urn:microsoft.com/office/officeart/2005/8/layout/vList5"/>
    <dgm:cxn modelId="{A335AC72-7426-442E-A40F-7A8B90BA2B46}" type="presParOf" srcId="{48CD8262-517D-44C4-A81E-4D2B92B6C223}" destId="{ADDD77F5-6709-4B58-97A4-8E23215427C7}" srcOrd="1" destOrd="0" presId="urn:microsoft.com/office/officeart/2005/8/layout/vList5"/>
    <dgm:cxn modelId="{9E9D0168-452B-408A-8CFD-CEC1FCA33967}" type="presParOf" srcId="{002D3293-2C1F-48F4-B217-07BAE570F1FA}" destId="{5B24C2C7-3F92-4D9F-B23C-A36EA9B543E6}" srcOrd="3" destOrd="0" presId="urn:microsoft.com/office/officeart/2005/8/layout/vList5"/>
    <dgm:cxn modelId="{CEE29BAF-47B1-496C-A9DF-FC61A28DD6E0}" type="presParOf" srcId="{002D3293-2C1F-48F4-B217-07BAE570F1FA}" destId="{D4AAB281-B83E-4E0F-9E9B-EC5C2372BBEB}" srcOrd="4" destOrd="0" presId="urn:microsoft.com/office/officeart/2005/8/layout/vList5"/>
    <dgm:cxn modelId="{1B3D9003-67E5-4158-BB01-A23C2D215020}" type="presParOf" srcId="{D4AAB281-B83E-4E0F-9E9B-EC5C2372BBEB}" destId="{25E9EB44-8B3C-4A24-89A1-1FD345477BAB}" srcOrd="0" destOrd="0" presId="urn:microsoft.com/office/officeart/2005/8/layout/vList5"/>
    <dgm:cxn modelId="{8E973BD7-B96E-46E5-AE1C-1085D2074FD7}" type="presParOf" srcId="{D4AAB281-B83E-4E0F-9E9B-EC5C2372BBEB}" destId="{F4E24054-2538-4B9A-AC27-8483945F3D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AC9EBC-7613-429B-89A1-D40B71A018A0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CA"/>
        </a:p>
      </dgm:t>
    </dgm:pt>
    <dgm:pt modelId="{285FD429-5BFC-420F-8174-CA5AB254017A}">
      <dgm:prSet phldrT="[Text]"/>
      <dgm:spPr/>
      <dgm:t>
        <a:bodyPr/>
        <a:lstStyle/>
        <a:p>
          <a:r>
            <a:rPr lang="en-CA"/>
            <a:t>Level 1</a:t>
          </a:r>
        </a:p>
      </dgm:t>
    </dgm:pt>
    <dgm:pt modelId="{82CB9C08-B999-404C-8863-9566570A0255}" type="parTrans" cxnId="{7529A252-6429-4245-81AC-B1E2991971DE}">
      <dgm:prSet/>
      <dgm:spPr/>
      <dgm:t>
        <a:bodyPr/>
        <a:lstStyle/>
        <a:p>
          <a:endParaRPr lang="en-CA"/>
        </a:p>
      </dgm:t>
    </dgm:pt>
    <dgm:pt modelId="{837694F8-DD46-4481-8119-1E023BDCA033}" type="sibTrans" cxnId="{7529A252-6429-4245-81AC-B1E2991971DE}">
      <dgm:prSet/>
      <dgm:spPr/>
      <dgm:t>
        <a:bodyPr/>
        <a:lstStyle/>
        <a:p>
          <a:endParaRPr lang="en-CA"/>
        </a:p>
      </dgm:t>
    </dgm:pt>
    <dgm:pt modelId="{6ACCFF40-44EA-4EA3-8EA2-876B267B0A82}">
      <dgm:prSet phldrT="[Text]"/>
      <dgm:spPr/>
      <dgm:t>
        <a:bodyPr/>
        <a:lstStyle/>
        <a:p>
          <a:r>
            <a:rPr lang="en-CA" b="1" dirty="0">
              <a:solidFill>
                <a:srgbClr val="A50021"/>
              </a:solidFill>
            </a:rPr>
            <a:t>Canadian </a:t>
          </a:r>
          <a:r>
            <a:rPr lang="en-CA" b="1" dirty="0" smtClean="0">
              <a:solidFill>
                <a:srgbClr val="A50021"/>
              </a:solidFill>
            </a:rPr>
            <a:t>government </a:t>
          </a:r>
          <a:endParaRPr lang="en-CA" b="1" dirty="0">
            <a:solidFill>
              <a:srgbClr val="A50021"/>
            </a:solidFill>
          </a:endParaRPr>
        </a:p>
      </dgm:t>
    </dgm:pt>
    <dgm:pt modelId="{9B57890D-7288-4EC3-9490-D5AD58B16A90}" type="parTrans" cxnId="{43461FB5-D16C-426A-AB4A-8347194DEB60}">
      <dgm:prSet/>
      <dgm:spPr/>
      <dgm:t>
        <a:bodyPr/>
        <a:lstStyle/>
        <a:p>
          <a:endParaRPr lang="en-CA"/>
        </a:p>
      </dgm:t>
    </dgm:pt>
    <dgm:pt modelId="{E31A096B-13A1-4EBF-81D1-E4CB945BD372}" type="sibTrans" cxnId="{43461FB5-D16C-426A-AB4A-8347194DEB60}">
      <dgm:prSet/>
      <dgm:spPr/>
      <dgm:t>
        <a:bodyPr/>
        <a:lstStyle/>
        <a:p>
          <a:endParaRPr lang="en-CA"/>
        </a:p>
      </dgm:t>
    </dgm:pt>
    <dgm:pt modelId="{F1890B15-AD09-44D9-8DB5-08AEF43F6FFA}">
      <dgm:prSet phldrT="[Text]"/>
      <dgm:spPr/>
      <dgm:t>
        <a:bodyPr/>
        <a:lstStyle/>
        <a:p>
          <a:r>
            <a:rPr lang="en-CA" b="1">
              <a:solidFill>
                <a:srgbClr val="A50021"/>
              </a:solidFill>
            </a:rPr>
            <a:t>Franco-Ontarian community </a:t>
          </a:r>
        </a:p>
      </dgm:t>
    </dgm:pt>
    <dgm:pt modelId="{7E67FE11-9290-4103-86F8-E272579D5C76}" type="parTrans" cxnId="{13AB7A2F-49D0-4C15-A236-5A727324C99D}">
      <dgm:prSet/>
      <dgm:spPr/>
      <dgm:t>
        <a:bodyPr/>
        <a:lstStyle/>
        <a:p>
          <a:endParaRPr lang="en-CA"/>
        </a:p>
      </dgm:t>
    </dgm:pt>
    <dgm:pt modelId="{68197A31-C205-4324-8CD3-8F2104347B1B}" type="sibTrans" cxnId="{13AB7A2F-49D0-4C15-A236-5A727324C99D}">
      <dgm:prSet/>
      <dgm:spPr/>
      <dgm:t>
        <a:bodyPr/>
        <a:lstStyle/>
        <a:p>
          <a:endParaRPr lang="en-CA"/>
        </a:p>
      </dgm:t>
    </dgm:pt>
    <dgm:pt modelId="{8978C54C-6ABA-4433-A638-E581D589BB04}">
      <dgm:prSet phldrT="[Text]"/>
      <dgm:spPr/>
      <dgm:t>
        <a:bodyPr/>
        <a:lstStyle/>
        <a:p>
          <a:r>
            <a:rPr lang="en-CA"/>
            <a:t>Level 2</a:t>
          </a:r>
        </a:p>
      </dgm:t>
    </dgm:pt>
    <dgm:pt modelId="{6733523A-9315-4C1C-8F52-9E014387BD94}" type="parTrans" cxnId="{26C8FD3C-F818-4ED4-AEC0-9F5D3DA69306}">
      <dgm:prSet/>
      <dgm:spPr/>
      <dgm:t>
        <a:bodyPr/>
        <a:lstStyle/>
        <a:p>
          <a:endParaRPr lang="en-CA"/>
        </a:p>
      </dgm:t>
    </dgm:pt>
    <dgm:pt modelId="{B47E03B6-C707-4510-B84B-B114D92694D5}" type="sibTrans" cxnId="{26C8FD3C-F818-4ED4-AEC0-9F5D3DA69306}">
      <dgm:prSet/>
      <dgm:spPr/>
      <dgm:t>
        <a:bodyPr/>
        <a:lstStyle/>
        <a:p>
          <a:endParaRPr lang="en-CA"/>
        </a:p>
      </dgm:t>
    </dgm:pt>
    <dgm:pt modelId="{45B87509-BA10-4555-92EF-BAD2073816B5}">
      <dgm:prSet phldrT="[Text]"/>
      <dgm:spPr/>
      <dgm:t>
        <a:bodyPr/>
        <a:lstStyle/>
        <a:p>
          <a:r>
            <a:rPr lang="en-CA" b="1" dirty="0">
              <a:solidFill>
                <a:srgbClr val="996633"/>
              </a:solidFill>
            </a:rPr>
            <a:t>Francophone </a:t>
          </a:r>
          <a:r>
            <a:rPr lang="en-CA" b="1" dirty="0" smtClean="0">
              <a:solidFill>
                <a:srgbClr val="996633"/>
              </a:solidFill>
            </a:rPr>
            <a:t>media </a:t>
          </a:r>
          <a:endParaRPr lang="en-CA" b="1" dirty="0">
            <a:solidFill>
              <a:srgbClr val="996633"/>
            </a:solidFill>
          </a:endParaRPr>
        </a:p>
      </dgm:t>
    </dgm:pt>
    <dgm:pt modelId="{D9BE9500-6D1E-4D01-B95C-20981CAD328A}" type="parTrans" cxnId="{E8F95D8D-20CB-44B9-A5D3-808E8FC9C5C4}">
      <dgm:prSet/>
      <dgm:spPr/>
      <dgm:t>
        <a:bodyPr/>
        <a:lstStyle/>
        <a:p>
          <a:endParaRPr lang="en-CA"/>
        </a:p>
      </dgm:t>
    </dgm:pt>
    <dgm:pt modelId="{0D2233C5-4229-42F1-8019-3464AAD38B46}" type="sibTrans" cxnId="{E8F95D8D-20CB-44B9-A5D3-808E8FC9C5C4}">
      <dgm:prSet/>
      <dgm:spPr/>
      <dgm:t>
        <a:bodyPr/>
        <a:lstStyle/>
        <a:p>
          <a:endParaRPr lang="en-CA"/>
        </a:p>
      </dgm:t>
    </dgm:pt>
    <dgm:pt modelId="{E296AC04-A3CE-4916-A993-10E01A4C2206}">
      <dgm:prSet phldrT="[Text]"/>
      <dgm:spPr/>
      <dgm:t>
        <a:bodyPr/>
        <a:lstStyle/>
        <a:p>
          <a:r>
            <a:rPr lang="en-CA" b="1">
              <a:solidFill>
                <a:srgbClr val="A50021"/>
              </a:solidFill>
            </a:rPr>
            <a:t>French internet sites </a:t>
          </a:r>
        </a:p>
      </dgm:t>
    </dgm:pt>
    <dgm:pt modelId="{91454994-2662-41D2-8DB9-B3E0C6B39244}" type="parTrans" cxnId="{A779D9B8-987A-4837-B0EB-1A89DDA61949}">
      <dgm:prSet/>
      <dgm:spPr/>
      <dgm:t>
        <a:bodyPr/>
        <a:lstStyle/>
        <a:p>
          <a:endParaRPr lang="en-CA"/>
        </a:p>
      </dgm:t>
    </dgm:pt>
    <dgm:pt modelId="{63FA42AB-10A1-4F85-AE86-D5361ADFBC30}" type="sibTrans" cxnId="{A779D9B8-987A-4837-B0EB-1A89DDA61949}">
      <dgm:prSet/>
      <dgm:spPr/>
      <dgm:t>
        <a:bodyPr/>
        <a:lstStyle/>
        <a:p>
          <a:endParaRPr lang="en-CA"/>
        </a:p>
      </dgm:t>
    </dgm:pt>
    <dgm:pt modelId="{6B062599-0BFA-4E9E-A967-7CB531C95392}">
      <dgm:prSet phldrT="[Text]"/>
      <dgm:spPr/>
      <dgm:t>
        <a:bodyPr/>
        <a:lstStyle/>
        <a:p>
          <a:r>
            <a:rPr lang="en-CA"/>
            <a:t>Level 3</a:t>
          </a:r>
        </a:p>
      </dgm:t>
    </dgm:pt>
    <dgm:pt modelId="{211EF687-2FC4-4B33-8C6C-F728FAEB32BC}" type="parTrans" cxnId="{36F8C03F-E0C6-4EA6-95BF-5454D3435285}">
      <dgm:prSet/>
      <dgm:spPr/>
      <dgm:t>
        <a:bodyPr/>
        <a:lstStyle/>
        <a:p>
          <a:endParaRPr lang="en-CA"/>
        </a:p>
      </dgm:t>
    </dgm:pt>
    <dgm:pt modelId="{D3ACA7C9-44F2-4945-B1B1-B35860F41C6A}" type="sibTrans" cxnId="{36F8C03F-E0C6-4EA6-95BF-5454D3435285}">
      <dgm:prSet/>
      <dgm:spPr/>
      <dgm:t>
        <a:bodyPr/>
        <a:lstStyle/>
        <a:p>
          <a:endParaRPr lang="en-CA"/>
        </a:p>
      </dgm:t>
    </dgm:pt>
    <dgm:pt modelId="{BABE9ADA-69AA-47CD-B86E-2ADAF10E415B}">
      <dgm:prSet phldrT="[Text]"/>
      <dgm:spPr/>
      <dgm:t>
        <a:bodyPr/>
        <a:lstStyle/>
        <a:p>
          <a:r>
            <a:rPr lang="en-CA" b="1" dirty="0">
              <a:solidFill>
                <a:srgbClr val="339933"/>
              </a:solidFill>
            </a:rPr>
            <a:t>Faith </a:t>
          </a:r>
          <a:r>
            <a:rPr lang="en-CA" b="1" dirty="0" smtClean="0">
              <a:solidFill>
                <a:srgbClr val="339933"/>
              </a:solidFill>
            </a:rPr>
            <a:t>communities</a:t>
          </a:r>
          <a:endParaRPr lang="en-CA" b="1" dirty="0">
            <a:solidFill>
              <a:srgbClr val="339933"/>
            </a:solidFill>
          </a:endParaRPr>
        </a:p>
      </dgm:t>
    </dgm:pt>
    <dgm:pt modelId="{0A8BB4D0-05D3-45C5-A43B-671DEC70AE52}" type="parTrans" cxnId="{CEBADCD3-097D-4F6F-8AD2-E79E2D97E3F3}">
      <dgm:prSet/>
      <dgm:spPr/>
      <dgm:t>
        <a:bodyPr/>
        <a:lstStyle/>
        <a:p>
          <a:endParaRPr lang="en-CA"/>
        </a:p>
      </dgm:t>
    </dgm:pt>
    <dgm:pt modelId="{FD588D14-77A9-43EB-89C3-D9917231993A}" type="sibTrans" cxnId="{CEBADCD3-097D-4F6F-8AD2-E79E2D97E3F3}">
      <dgm:prSet/>
      <dgm:spPr/>
      <dgm:t>
        <a:bodyPr/>
        <a:lstStyle/>
        <a:p>
          <a:endParaRPr lang="en-CA"/>
        </a:p>
      </dgm:t>
    </dgm:pt>
    <dgm:pt modelId="{CE758976-9C73-40F0-ADA2-52B6498B58E1}">
      <dgm:prSet phldrT="[Text]"/>
      <dgm:spPr/>
      <dgm:t>
        <a:bodyPr/>
        <a:lstStyle/>
        <a:p>
          <a:r>
            <a:rPr lang="en-CA" b="1" dirty="0" smtClean="0">
              <a:solidFill>
                <a:srgbClr val="339933"/>
              </a:solidFill>
            </a:rPr>
            <a:t>Neighborhood communities   </a:t>
          </a:r>
          <a:endParaRPr lang="en-CA" b="1" dirty="0">
            <a:solidFill>
              <a:srgbClr val="339933"/>
            </a:solidFill>
          </a:endParaRPr>
        </a:p>
      </dgm:t>
    </dgm:pt>
    <dgm:pt modelId="{E4B5B9FB-FFA3-4F88-861F-80280D82B5AE}" type="parTrans" cxnId="{12BB94F7-BD43-43B8-A0B1-3528B7618BE8}">
      <dgm:prSet/>
      <dgm:spPr/>
      <dgm:t>
        <a:bodyPr/>
        <a:lstStyle/>
        <a:p>
          <a:endParaRPr lang="en-CA"/>
        </a:p>
      </dgm:t>
    </dgm:pt>
    <dgm:pt modelId="{CD892A04-773A-45C2-83E9-335D830D739C}" type="sibTrans" cxnId="{12BB94F7-BD43-43B8-A0B1-3528B7618BE8}">
      <dgm:prSet/>
      <dgm:spPr/>
      <dgm:t>
        <a:bodyPr/>
        <a:lstStyle/>
        <a:p>
          <a:endParaRPr lang="en-CA"/>
        </a:p>
      </dgm:t>
    </dgm:pt>
    <dgm:pt modelId="{EBAA3367-0EC8-47B6-8335-85EAEB66A445}" type="pres">
      <dgm:prSet presAssocID="{68AC9EBC-7613-429B-89A1-D40B71A018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184F311B-8F68-4524-B99D-DB491B55A647}" type="pres">
      <dgm:prSet presAssocID="{285FD429-5BFC-420F-8174-CA5AB254017A}" presName="composite" presStyleCnt="0"/>
      <dgm:spPr/>
    </dgm:pt>
    <dgm:pt modelId="{A54A8F58-B15F-4583-B2C0-A71AE4F2A54F}" type="pres">
      <dgm:prSet presAssocID="{285FD429-5BFC-420F-8174-CA5AB254017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C8CBFE1-3FA5-426F-A65A-7D5AF10BE554}" type="pres">
      <dgm:prSet presAssocID="{285FD429-5BFC-420F-8174-CA5AB254017A}" presName="descendantText" presStyleLbl="alignAcc1" presStyleIdx="0" presStyleCnt="3" custScaleX="97932" custLinFactNeighborX="1034" custLinFactNeighborY="-11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02F856-377F-41CD-B5E6-EDDA2F87F8D2}" type="pres">
      <dgm:prSet presAssocID="{837694F8-DD46-4481-8119-1E023BDCA033}" presName="sp" presStyleCnt="0"/>
      <dgm:spPr/>
    </dgm:pt>
    <dgm:pt modelId="{96A65065-BAE2-4CD2-B7F4-12A0238C5FED}" type="pres">
      <dgm:prSet presAssocID="{8978C54C-6ABA-4433-A638-E581D589BB04}" presName="composite" presStyleCnt="0"/>
      <dgm:spPr/>
    </dgm:pt>
    <dgm:pt modelId="{0E3F2CCB-15DD-4199-9DB5-69BBD74F053B}" type="pres">
      <dgm:prSet presAssocID="{8978C54C-6ABA-4433-A638-E581D589BB0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68EC3AE-7CC3-4763-9B9E-E1B4EB6B8789}" type="pres">
      <dgm:prSet presAssocID="{8978C54C-6ABA-4433-A638-E581D589BB0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229226B-3373-4AB6-A0C3-C57556E9C343}" type="pres">
      <dgm:prSet presAssocID="{B47E03B6-C707-4510-B84B-B114D92694D5}" presName="sp" presStyleCnt="0"/>
      <dgm:spPr/>
    </dgm:pt>
    <dgm:pt modelId="{7E52DB7D-7F19-445A-8D09-8D0560BC52FC}" type="pres">
      <dgm:prSet presAssocID="{6B062599-0BFA-4E9E-A967-7CB531C95392}" presName="composite" presStyleCnt="0"/>
      <dgm:spPr/>
    </dgm:pt>
    <dgm:pt modelId="{B6877E49-4DFC-424F-BBD7-981F444F5FAA}" type="pres">
      <dgm:prSet presAssocID="{6B062599-0BFA-4E9E-A967-7CB531C9539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00D3455-6E6B-44FB-B1D1-BDA3D153CF0E}" type="pres">
      <dgm:prSet presAssocID="{6B062599-0BFA-4E9E-A967-7CB531C9539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6C8FD3C-F818-4ED4-AEC0-9F5D3DA69306}" srcId="{68AC9EBC-7613-429B-89A1-D40B71A018A0}" destId="{8978C54C-6ABA-4433-A638-E581D589BB04}" srcOrd="1" destOrd="0" parTransId="{6733523A-9315-4C1C-8F52-9E014387BD94}" sibTransId="{B47E03B6-C707-4510-B84B-B114D92694D5}"/>
    <dgm:cxn modelId="{CAB39EC8-2B0A-42B7-9902-500ED35BA09F}" type="presOf" srcId="{45B87509-BA10-4555-92EF-BAD2073816B5}" destId="{968EC3AE-7CC3-4763-9B9E-E1B4EB6B8789}" srcOrd="0" destOrd="0" presId="urn:microsoft.com/office/officeart/2005/8/layout/chevron2"/>
    <dgm:cxn modelId="{A779D9B8-987A-4837-B0EB-1A89DDA61949}" srcId="{8978C54C-6ABA-4433-A638-E581D589BB04}" destId="{E296AC04-A3CE-4916-A993-10E01A4C2206}" srcOrd="1" destOrd="0" parTransId="{91454994-2662-41D2-8DB9-B3E0C6B39244}" sibTransId="{63FA42AB-10A1-4F85-AE86-D5361ADFBC30}"/>
    <dgm:cxn modelId="{7529A252-6429-4245-81AC-B1E2991971DE}" srcId="{68AC9EBC-7613-429B-89A1-D40B71A018A0}" destId="{285FD429-5BFC-420F-8174-CA5AB254017A}" srcOrd="0" destOrd="0" parTransId="{82CB9C08-B999-404C-8863-9566570A0255}" sibTransId="{837694F8-DD46-4481-8119-1E023BDCA033}"/>
    <dgm:cxn modelId="{36F8C03F-E0C6-4EA6-95BF-5454D3435285}" srcId="{68AC9EBC-7613-429B-89A1-D40B71A018A0}" destId="{6B062599-0BFA-4E9E-A967-7CB531C95392}" srcOrd="2" destOrd="0" parTransId="{211EF687-2FC4-4B33-8C6C-F728FAEB32BC}" sibTransId="{D3ACA7C9-44F2-4945-B1B1-B35860F41C6A}"/>
    <dgm:cxn modelId="{AC20923C-B505-4E60-9D3C-840DFF700825}" type="presOf" srcId="{6B062599-0BFA-4E9E-A967-7CB531C95392}" destId="{B6877E49-4DFC-424F-BBD7-981F444F5FAA}" srcOrd="0" destOrd="0" presId="urn:microsoft.com/office/officeart/2005/8/layout/chevron2"/>
    <dgm:cxn modelId="{51778B30-8EFD-4773-9353-4D124B76657C}" type="presOf" srcId="{8978C54C-6ABA-4433-A638-E581D589BB04}" destId="{0E3F2CCB-15DD-4199-9DB5-69BBD74F053B}" srcOrd="0" destOrd="0" presId="urn:microsoft.com/office/officeart/2005/8/layout/chevron2"/>
    <dgm:cxn modelId="{CEBADCD3-097D-4F6F-8AD2-E79E2D97E3F3}" srcId="{6B062599-0BFA-4E9E-A967-7CB531C95392}" destId="{BABE9ADA-69AA-47CD-B86E-2ADAF10E415B}" srcOrd="0" destOrd="0" parTransId="{0A8BB4D0-05D3-45C5-A43B-671DEC70AE52}" sibTransId="{FD588D14-77A9-43EB-89C3-D9917231993A}"/>
    <dgm:cxn modelId="{CA8BD6E5-AE8B-4F47-8BB6-DA3767F20537}" type="presOf" srcId="{CE758976-9C73-40F0-ADA2-52B6498B58E1}" destId="{700D3455-6E6B-44FB-B1D1-BDA3D153CF0E}" srcOrd="0" destOrd="1" presId="urn:microsoft.com/office/officeart/2005/8/layout/chevron2"/>
    <dgm:cxn modelId="{7EEE5B61-6AAD-44D9-8BC0-E18E66C6ED29}" type="presOf" srcId="{6ACCFF40-44EA-4EA3-8EA2-876B267B0A82}" destId="{FC8CBFE1-3FA5-426F-A65A-7D5AF10BE554}" srcOrd="0" destOrd="0" presId="urn:microsoft.com/office/officeart/2005/8/layout/chevron2"/>
    <dgm:cxn modelId="{6A73E511-8A41-4A4C-989B-FCEE5381B8F2}" type="presOf" srcId="{285FD429-5BFC-420F-8174-CA5AB254017A}" destId="{A54A8F58-B15F-4583-B2C0-A71AE4F2A54F}" srcOrd="0" destOrd="0" presId="urn:microsoft.com/office/officeart/2005/8/layout/chevron2"/>
    <dgm:cxn modelId="{13AB7A2F-49D0-4C15-A236-5A727324C99D}" srcId="{285FD429-5BFC-420F-8174-CA5AB254017A}" destId="{F1890B15-AD09-44D9-8DB5-08AEF43F6FFA}" srcOrd="1" destOrd="0" parTransId="{7E67FE11-9290-4103-86F8-E272579D5C76}" sibTransId="{68197A31-C205-4324-8CD3-8F2104347B1B}"/>
    <dgm:cxn modelId="{48403722-100B-4ED8-9677-2D9644E10079}" type="presOf" srcId="{68AC9EBC-7613-429B-89A1-D40B71A018A0}" destId="{EBAA3367-0EC8-47B6-8335-85EAEB66A445}" srcOrd="0" destOrd="0" presId="urn:microsoft.com/office/officeart/2005/8/layout/chevron2"/>
    <dgm:cxn modelId="{43461FB5-D16C-426A-AB4A-8347194DEB60}" srcId="{285FD429-5BFC-420F-8174-CA5AB254017A}" destId="{6ACCFF40-44EA-4EA3-8EA2-876B267B0A82}" srcOrd="0" destOrd="0" parTransId="{9B57890D-7288-4EC3-9490-D5AD58B16A90}" sibTransId="{E31A096B-13A1-4EBF-81D1-E4CB945BD372}"/>
    <dgm:cxn modelId="{16EDB6BA-8C23-42FE-9C3B-13B1FFD0B3F1}" type="presOf" srcId="{E296AC04-A3CE-4916-A993-10E01A4C2206}" destId="{968EC3AE-7CC3-4763-9B9E-E1B4EB6B8789}" srcOrd="0" destOrd="1" presId="urn:microsoft.com/office/officeart/2005/8/layout/chevron2"/>
    <dgm:cxn modelId="{1EC9F860-60AA-4474-80E2-4E1D896D5593}" type="presOf" srcId="{BABE9ADA-69AA-47CD-B86E-2ADAF10E415B}" destId="{700D3455-6E6B-44FB-B1D1-BDA3D153CF0E}" srcOrd="0" destOrd="0" presId="urn:microsoft.com/office/officeart/2005/8/layout/chevron2"/>
    <dgm:cxn modelId="{12BB94F7-BD43-43B8-A0B1-3528B7618BE8}" srcId="{6B062599-0BFA-4E9E-A967-7CB531C95392}" destId="{CE758976-9C73-40F0-ADA2-52B6498B58E1}" srcOrd="1" destOrd="0" parTransId="{E4B5B9FB-FFA3-4F88-861F-80280D82B5AE}" sibTransId="{CD892A04-773A-45C2-83E9-335D830D739C}"/>
    <dgm:cxn modelId="{BDF0EA9D-6D32-48EE-9F23-736825BF950B}" type="presOf" srcId="{F1890B15-AD09-44D9-8DB5-08AEF43F6FFA}" destId="{FC8CBFE1-3FA5-426F-A65A-7D5AF10BE554}" srcOrd="0" destOrd="1" presId="urn:microsoft.com/office/officeart/2005/8/layout/chevron2"/>
    <dgm:cxn modelId="{E8F95D8D-20CB-44B9-A5D3-808E8FC9C5C4}" srcId="{8978C54C-6ABA-4433-A638-E581D589BB04}" destId="{45B87509-BA10-4555-92EF-BAD2073816B5}" srcOrd="0" destOrd="0" parTransId="{D9BE9500-6D1E-4D01-B95C-20981CAD328A}" sibTransId="{0D2233C5-4229-42F1-8019-3464AAD38B46}"/>
    <dgm:cxn modelId="{9D142365-FAE9-4EC4-A3B4-8247ED0C7331}" type="presParOf" srcId="{EBAA3367-0EC8-47B6-8335-85EAEB66A445}" destId="{184F311B-8F68-4524-B99D-DB491B55A647}" srcOrd="0" destOrd="0" presId="urn:microsoft.com/office/officeart/2005/8/layout/chevron2"/>
    <dgm:cxn modelId="{FE01FB0D-1F71-4890-B473-6E20FF206F38}" type="presParOf" srcId="{184F311B-8F68-4524-B99D-DB491B55A647}" destId="{A54A8F58-B15F-4583-B2C0-A71AE4F2A54F}" srcOrd="0" destOrd="0" presId="urn:microsoft.com/office/officeart/2005/8/layout/chevron2"/>
    <dgm:cxn modelId="{E7F9B332-FAB0-45E5-8E2A-D27A7B94BE95}" type="presParOf" srcId="{184F311B-8F68-4524-B99D-DB491B55A647}" destId="{FC8CBFE1-3FA5-426F-A65A-7D5AF10BE554}" srcOrd="1" destOrd="0" presId="urn:microsoft.com/office/officeart/2005/8/layout/chevron2"/>
    <dgm:cxn modelId="{2B4385B6-1E3C-4F70-96E4-77FF7EE30DC9}" type="presParOf" srcId="{EBAA3367-0EC8-47B6-8335-85EAEB66A445}" destId="{7502F856-377F-41CD-B5E6-EDDA2F87F8D2}" srcOrd="1" destOrd="0" presId="urn:microsoft.com/office/officeart/2005/8/layout/chevron2"/>
    <dgm:cxn modelId="{79AC38C9-5814-4691-8B1A-7BE0E435BF72}" type="presParOf" srcId="{EBAA3367-0EC8-47B6-8335-85EAEB66A445}" destId="{96A65065-BAE2-4CD2-B7F4-12A0238C5FED}" srcOrd="2" destOrd="0" presId="urn:microsoft.com/office/officeart/2005/8/layout/chevron2"/>
    <dgm:cxn modelId="{02E53687-24F0-4E30-90E9-48672ADC0F83}" type="presParOf" srcId="{96A65065-BAE2-4CD2-B7F4-12A0238C5FED}" destId="{0E3F2CCB-15DD-4199-9DB5-69BBD74F053B}" srcOrd="0" destOrd="0" presId="urn:microsoft.com/office/officeart/2005/8/layout/chevron2"/>
    <dgm:cxn modelId="{0DCCDB28-B30E-4BC4-A621-48003CF83CB6}" type="presParOf" srcId="{96A65065-BAE2-4CD2-B7F4-12A0238C5FED}" destId="{968EC3AE-7CC3-4763-9B9E-E1B4EB6B8789}" srcOrd="1" destOrd="0" presId="urn:microsoft.com/office/officeart/2005/8/layout/chevron2"/>
    <dgm:cxn modelId="{E2CDB066-BBB7-4D3F-A0CD-ECEE13E477DA}" type="presParOf" srcId="{EBAA3367-0EC8-47B6-8335-85EAEB66A445}" destId="{A229226B-3373-4AB6-A0C3-C57556E9C343}" srcOrd="3" destOrd="0" presId="urn:microsoft.com/office/officeart/2005/8/layout/chevron2"/>
    <dgm:cxn modelId="{BD1A07F6-3DB4-4CD6-BDDD-23A1458EC44E}" type="presParOf" srcId="{EBAA3367-0EC8-47B6-8335-85EAEB66A445}" destId="{7E52DB7D-7F19-445A-8D09-8D0560BC52FC}" srcOrd="4" destOrd="0" presId="urn:microsoft.com/office/officeart/2005/8/layout/chevron2"/>
    <dgm:cxn modelId="{EE35963A-47E2-4F68-86BC-0571F2D7EF54}" type="presParOf" srcId="{7E52DB7D-7F19-445A-8D09-8D0560BC52FC}" destId="{B6877E49-4DFC-424F-BBD7-981F444F5FAA}" srcOrd="0" destOrd="0" presId="urn:microsoft.com/office/officeart/2005/8/layout/chevron2"/>
    <dgm:cxn modelId="{3AB5644E-5051-49C0-B72F-DA5CFF0742C8}" type="presParOf" srcId="{7E52DB7D-7F19-445A-8D09-8D0560BC52FC}" destId="{700D3455-6E6B-44FB-B1D1-BDA3D153CF0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5D01587-E891-49E1-88E6-19D1F5BB8BA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01C00A7B-3943-45C7-B9FB-E700E009938F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Use of derogatory or discriminatory terms</a:t>
          </a:r>
        </a:p>
      </dgm:t>
    </dgm:pt>
    <dgm:pt modelId="{8481367F-3AF0-482F-ADED-568404B5BE5C}" type="parTrans" cxnId="{EBAE5367-77F1-4A41-906C-22CD1F731737}">
      <dgm:prSet/>
      <dgm:spPr/>
      <dgm:t>
        <a:bodyPr/>
        <a:lstStyle/>
        <a:p>
          <a:endParaRPr lang="en-CA"/>
        </a:p>
      </dgm:t>
    </dgm:pt>
    <dgm:pt modelId="{4F7FCB9C-101B-405A-9737-EC1DB0B9D620}" type="sibTrans" cxnId="{EBAE5367-77F1-4A41-906C-22CD1F731737}">
      <dgm:prSet/>
      <dgm:spPr/>
      <dgm:t>
        <a:bodyPr/>
        <a:lstStyle/>
        <a:p>
          <a:endParaRPr lang="en-CA"/>
        </a:p>
      </dgm:t>
    </dgm:pt>
    <dgm:pt modelId="{51704A3D-E7DF-483E-BCFB-00C0D222A6D5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Imperfect statistical labels </a:t>
          </a:r>
          <a:r>
            <a:rPr lang="en-CA" b="1" dirty="0" smtClean="0">
              <a:solidFill>
                <a:srgbClr val="0000FF"/>
              </a:solidFill>
            </a:rPr>
            <a:t>(here</a:t>
          </a:r>
          <a:r>
            <a:rPr lang="en-CA" b="1" dirty="0">
              <a:solidFill>
                <a:srgbClr val="0000FF"/>
              </a:solidFill>
            </a:rPr>
            <a:t>, we are just numbers) </a:t>
          </a:r>
        </a:p>
      </dgm:t>
    </dgm:pt>
    <dgm:pt modelId="{E1789D10-80D3-4858-8CDC-0089F4518AEE}" type="parTrans" cxnId="{1EA394F6-C0AA-48C0-A8EB-D19B56E5C4AE}">
      <dgm:prSet/>
      <dgm:spPr/>
      <dgm:t>
        <a:bodyPr/>
        <a:lstStyle/>
        <a:p>
          <a:endParaRPr lang="en-CA"/>
        </a:p>
      </dgm:t>
    </dgm:pt>
    <dgm:pt modelId="{233C30E2-AD4F-4340-8C2F-9C2B698F9675}" type="sibTrans" cxnId="{1EA394F6-C0AA-48C0-A8EB-D19B56E5C4AE}">
      <dgm:prSet/>
      <dgm:spPr/>
      <dgm:t>
        <a:bodyPr/>
        <a:lstStyle/>
        <a:p>
          <a:endParaRPr lang="en-CA"/>
        </a:p>
      </dgm:t>
    </dgm:pt>
    <dgm:pt modelId="{FCC3E183-A2B0-47D1-825C-85CD4F61C839}">
      <dgm:prSet phldrT="[Text]"/>
      <dgm:spPr/>
      <dgm:t>
        <a:bodyPr/>
        <a:lstStyle/>
        <a:p>
          <a:r>
            <a:rPr lang="en-CA" b="1" dirty="0">
              <a:solidFill>
                <a:srgbClr val="0000FF"/>
              </a:solidFill>
            </a:rPr>
            <a:t>Allocation to lower social categories </a:t>
          </a:r>
        </a:p>
      </dgm:t>
    </dgm:pt>
    <dgm:pt modelId="{68509081-C02F-4DED-8B70-7585DC3DE5F0}" type="parTrans" cxnId="{E7AFA9DC-00DD-4103-9D0A-E6752429B657}">
      <dgm:prSet/>
      <dgm:spPr/>
      <dgm:t>
        <a:bodyPr/>
        <a:lstStyle/>
        <a:p>
          <a:endParaRPr lang="en-CA"/>
        </a:p>
      </dgm:t>
    </dgm:pt>
    <dgm:pt modelId="{CB29CB07-9073-4B5A-AF36-B04C66FB2D51}" type="sibTrans" cxnId="{E7AFA9DC-00DD-4103-9D0A-E6752429B657}">
      <dgm:prSet/>
      <dgm:spPr/>
      <dgm:t>
        <a:bodyPr/>
        <a:lstStyle/>
        <a:p>
          <a:endParaRPr lang="en-CA"/>
        </a:p>
      </dgm:t>
    </dgm:pt>
    <dgm:pt modelId="{5D657721-E5AC-4F67-B5DC-D2CC752BC40D}" type="pres">
      <dgm:prSet presAssocID="{95D01587-E891-49E1-88E6-19D1F5BB8BA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CA"/>
        </a:p>
      </dgm:t>
    </dgm:pt>
    <dgm:pt modelId="{F67A657C-8F6E-4E1D-A386-10835079B360}" type="pres">
      <dgm:prSet presAssocID="{95D01587-E891-49E1-88E6-19D1F5BB8BAC}" presName="Name1" presStyleCnt="0"/>
      <dgm:spPr/>
      <dgm:t>
        <a:bodyPr/>
        <a:lstStyle/>
        <a:p>
          <a:endParaRPr lang="en-CA"/>
        </a:p>
      </dgm:t>
    </dgm:pt>
    <dgm:pt modelId="{E296522A-0B39-45CE-A6A7-E6062A337C86}" type="pres">
      <dgm:prSet presAssocID="{95D01587-E891-49E1-88E6-19D1F5BB8BAC}" presName="cycle" presStyleCnt="0"/>
      <dgm:spPr/>
      <dgm:t>
        <a:bodyPr/>
        <a:lstStyle/>
        <a:p>
          <a:endParaRPr lang="en-CA"/>
        </a:p>
      </dgm:t>
    </dgm:pt>
    <dgm:pt modelId="{29EF68D3-7A76-4890-8F11-A735A4612E3F}" type="pres">
      <dgm:prSet presAssocID="{95D01587-E891-49E1-88E6-19D1F5BB8BAC}" presName="srcNode" presStyleLbl="node1" presStyleIdx="0" presStyleCnt="3"/>
      <dgm:spPr/>
      <dgm:t>
        <a:bodyPr/>
        <a:lstStyle/>
        <a:p>
          <a:endParaRPr lang="en-CA"/>
        </a:p>
      </dgm:t>
    </dgm:pt>
    <dgm:pt modelId="{9F966490-E43A-41EA-9E9B-18B69B9EE890}" type="pres">
      <dgm:prSet presAssocID="{95D01587-E891-49E1-88E6-19D1F5BB8BAC}" presName="conn" presStyleLbl="parChTrans1D2" presStyleIdx="0" presStyleCnt="1"/>
      <dgm:spPr/>
      <dgm:t>
        <a:bodyPr/>
        <a:lstStyle/>
        <a:p>
          <a:endParaRPr lang="en-CA"/>
        </a:p>
      </dgm:t>
    </dgm:pt>
    <dgm:pt modelId="{3748CC07-2512-4E93-A3BE-0CCB108C09D8}" type="pres">
      <dgm:prSet presAssocID="{95D01587-E891-49E1-88E6-19D1F5BB8BAC}" presName="extraNode" presStyleLbl="node1" presStyleIdx="0" presStyleCnt="3"/>
      <dgm:spPr/>
      <dgm:t>
        <a:bodyPr/>
        <a:lstStyle/>
        <a:p>
          <a:endParaRPr lang="en-CA"/>
        </a:p>
      </dgm:t>
    </dgm:pt>
    <dgm:pt modelId="{D60F427D-8C9A-43F9-B9D1-DD8A514E8630}" type="pres">
      <dgm:prSet presAssocID="{95D01587-E891-49E1-88E6-19D1F5BB8BAC}" presName="dstNode" presStyleLbl="node1" presStyleIdx="0" presStyleCnt="3"/>
      <dgm:spPr/>
      <dgm:t>
        <a:bodyPr/>
        <a:lstStyle/>
        <a:p>
          <a:endParaRPr lang="en-CA"/>
        </a:p>
      </dgm:t>
    </dgm:pt>
    <dgm:pt modelId="{BA228DE4-A85E-4BD4-969F-D52AB8B8FA45}" type="pres">
      <dgm:prSet presAssocID="{01C00A7B-3943-45C7-B9FB-E700E009938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AB91077-FCCE-49D4-861E-7DB7E570E770}" type="pres">
      <dgm:prSet presAssocID="{01C00A7B-3943-45C7-B9FB-E700E009938F}" presName="accent_1" presStyleCnt="0"/>
      <dgm:spPr/>
      <dgm:t>
        <a:bodyPr/>
        <a:lstStyle/>
        <a:p>
          <a:endParaRPr lang="en-CA"/>
        </a:p>
      </dgm:t>
    </dgm:pt>
    <dgm:pt modelId="{D11D535C-DFC7-4698-8D1F-ED4EBF93552F}" type="pres">
      <dgm:prSet presAssocID="{01C00A7B-3943-45C7-B9FB-E700E009938F}" presName="accentRepeatNode" presStyleLbl="solidFgAcc1" presStyleIdx="0" presStyleCnt="3"/>
      <dgm:spPr/>
      <dgm:t>
        <a:bodyPr/>
        <a:lstStyle/>
        <a:p>
          <a:endParaRPr lang="en-CA"/>
        </a:p>
      </dgm:t>
    </dgm:pt>
    <dgm:pt modelId="{FAE9DB2C-5D0F-4B02-9005-B2235066F4E1}" type="pres">
      <dgm:prSet presAssocID="{51704A3D-E7DF-483E-BCFB-00C0D222A6D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3C70032-BD1F-49C9-A86E-F087E71A6B47}" type="pres">
      <dgm:prSet presAssocID="{51704A3D-E7DF-483E-BCFB-00C0D222A6D5}" presName="accent_2" presStyleCnt="0"/>
      <dgm:spPr/>
      <dgm:t>
        <a:bodyPr/>
        <a:lstStyle/>
        <a:p>
          <a:endParaRPr lang="en-CA"/>
        </a:p>
      </dgm:t>
    </dgm:pt>
    <dgm:pt modelId="{7739059B-9C00-4019-9640-CB6DEA2170B7}" type="pres">
      <dgm:prSet presAssocID="{51704A3D-E7DF-483E-BCFB-00C0D222A6D5}" presName="accentRepeatNode" presStyleLbl="solidFgAcc1" presStyleIdx="1" presStyleCnt="3"/>
      <dgm:spPr/>
      <dgm:t>
        <a:bodyPr/>
        <a:lstStyle/>
        <a:p>
          <a:endParaRPr lang="en-CA"/>
        </a:p>
      </dgm:t>
    </dgm:pt>
    <dgm:pt modelId="{D99D78BF-F46D-4EC6-9C23-758C038FB717}" type="pres">
      <dgm:prSet presAssocID="{FCC3E183-A2B0-47D1-825C-85CD4F61C839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4B2CCEC-9643-462D-A0AC-53E9762562F8}" type="pres">
      <dgm:prSet presAssocID="{FCC3E183-A2B0-47D1-825C-85CD4F61C839}" presName="accent_3" presStyleCnt="0"/>
      <dgm:spPr/>
      <dgm:t>
        <a:bodyPr/>
        <a:lstStyle/>
        <a:p>
          <a:endParaRPr lang="en-CA"/>
        </a:p>
      </dgm:t>
    </dgm:pt>
    <dgm:pt modelId="{2A74E729-CB4A-4E88-BCA1-81F4C68B4FA2}" type="pres">
      <dgm:prSet presAssocID="{FCC3E183-A2B0-47D1-825C-85CD4F61C839}" presName="accentRepeatNode" presStyleLbl="solidFgAcc1" presStyleIdx="2" presStyleCnt="3"/>
      <dgm:spPr/>
      <dgm:t>
        <a:bodyPr/>
        <a:lstStyle/>
        <a:p>
          <a:endParaRPr lang="en-CA"/>
        </a:p>
      </dgm:t>
    </dgm:pt>
  </dgm:ptLst>
  <dgm:cxnLst>
    <dgm:cxn modelId="{EBAE5367-77F1-4A41-906C-22CD1F731737}" srcId="{95D01587-E891-49E1-88E6-19D1F5BB8BAC}" destId="{01C00A7B-3943-45C7-B9FB-E700E009938F}" srcOrd="0" destOrd="0" parTransId="{8481367F-3AF0-482F-ADED-568404B5BE5C}" sibTransId="{4F7FCB9C-101B-405A-9737-EC1DB0B9D620}"/>
    <dgm:cxn modelId="{4093BA35-089C-462C-9ED2-7D0F9551D7AB}" type="presOf" srcId="{95D01587-E891-49E1-88E6-19D1F5BB8BAC}" destId="{5D657721-E5AC-4F67-B5DC-D2CC752BC40D}" srcOrd="0" destOrd="0" presId="urn:microsoft.com/office/officeart/2008/layout/VerticalCurvedList"/>
    <dgm:cxn modelId="{1EA394F6-C0AA-48C0-A8EB-D19B56E5C4AE}" srcId="{95D01587-E891-49E1-88E6-19D1F5BB8BAC}" destId="{51704A3D-E7DF-483E-BCFB-00C0D222A6D5}" srcOrd="1" destOrd="0" parTransId="{E1789D10-80D3-4858-8CDC-0089F4518AEE}" sibTransId="{233C30E2-AD4F-4340-8C2F-9C2B698F9675}"/>
    <dgm:cxn modelId="{943F6A2D-2BCC-4475-A1B7-B61F1D83D63F}" type="presOf" srcId="{01C00A7B-3943-45C7-B9FB-E700E009938F}" destId="{BA228DE4-A85E-4BD4-969F-D52AB8B8FA45}" srcOrd="0" destOrd="0" presId="urn:microsoft.com/office/officeart/2008/layout/VerticalCurvedList"/>
    <dgm:cxn modelId="{E7AFA9DC-00DD-4103-9D0A-E6752429B657}" srcId="{95D01587-E891-49E1-88E6-19D1F5BB8BAC}" destId="{FCC3E183-A2B0-47D1-825C-85CD4F61C839}" srcOrd="2" destOrd="0" parTransId="{68509081-C02F-4DED-8B70-7585DC3DE5F0}" sibTransId="{CB29CB07-9073-4B5A-AF36-B04C66FB2D51}"/>
    <dgm:cxn modelId="{BA81224E-9875-4B60-B741-15D6ED3D3BC2}" type="presOf" srcId="{51704A3D-E7DF-483E-BCFB-00C0D222A6D5}" destId="{FAE9DB2C-5D0F-4B02-9005-B2235066F4E1}" srcOrd="0" destOrd="0" presId="urn:microsoft.com/office/officeart/2008/layout/VerticalCurvedList"/>
    <dgm:cxn modelId="{E33E7D7E-1DD1-49B5-84DE-79AA573E6ACE}" type="presOf" srcId="{FCC3E183-A2B0-47D1-825C-85CD4F61C839}" destId="{D99D78BF-F46D-4EC6-9C23-758C038FB717}" srcOrd="0" destOrd="0" presId="urn:microsoft.com/office/officeart/2008/layout/VerticalCurvedList"/>
    <dgm:cxn modelId="{451E64C1-9BDA-4D21-AF38-2DB341AF9F43}" type="presOf" srcId="{4F7FCB9C-101B-405A-9737-EC1DB0B9D620}" destId="{9F966490-E43A-41EA-9E9B-18B69B9EE890}" srcOrd="0" destOrd="0" presId="urn:microsoft.com/office/officeart/2008/layout/VerticalCurvedList"/>
    <dgm:cxn modelId="{72A1781C-6B86-4387-83F2-A11A0CB1BB69}" type="presParOf" srcId="{5D657721-E5AC-4F67-B5DC-D2CC752BC40D}" destId="{F67A657C-8F6E-4E1D-A386-10835079B360}" srcOrd="0" destOrd="0" presId="urn:microsoft.com/office/officeart/2008/layout/VerticalCurvedList"/>
    <dgm:cxn modelId="{73E4F5B9-5755-4306-B238-3E5319B03D55}" type="presParOf" srcId="{F67A657C-8F6E-4E1D-A386-10835079B360}" destId="{E296522A-0B39-45CE-A6A7-E6062A337C86}" srcOrd="0" destOrd="0" presId="urn:microsoft.com/office/officeart/2008/layout/VerticalCurvedList"/>
    <dgm:cxn modelId="{F6E00E14-80C3-4D13-A3FB-91E7055B7DD1}" type="presParOf" srcId="{E296522A-0B39-45CE-A6A7-E6062A337C86}" destId="{29EF68D3-7A76-4890-8F11-A735A4612E3F}" srcOrd="0" destOrd="0" presId="urn:microsoft.com/office/officeart/2008/layout/VerticalCurvedList"/>
    <dgm:cxn modelId="{E90E7AF0-DD10-449C-8034-BFC2DB89177C}" type="presParOf" srcId="{E296522A-0B39-45CE-A6A7-E6062A337C86}" destId="{9F966490-E43A-41EA-9E9B-18B69B9EE890}" srcOrd="1" destOrd="0" presId="urn:microsoft.com/office/officeart/2008/layout/VerticalCurvedList"/>
    <dgm:cxn modelId="{AA50BBC7-5D22-41C3-9C89-66E762302634}" type="presParOf" srcId="{E296522A-0B39-45CE-A6A7-E6062A337C86}" destId="{3748CC07-2512-4E93-A3BE-0CCB108C09D8}" srcOrd="2" destOrd="0" presId="urn:microsoft.com/office/officeart/2008/layout/VerticalCurvedList"/>
    <dgm:cxn modelId="{B093D401-6B75-449B-88E4-08D1327BC9BF}" type="presParOf" srcId="{E296522A-0B39-45CE-A6A7-E6062A337C86}" destId="{D60F427D-8C9A-43F9-B9D1-DD8A514E8630}" srcOrd="3" destOrd="0" presId="urn:microsoft.com/office/officeart/2008/layout/VerticalCurvedList"/>
    <dgm:cxn modelId="{924A958A-C1E7-454C-9E45-D61838AB4833}" type="presParOf" srcId="{F67A657C-8F6E-4E1D-A386-10835079B360}" destId="{BA228DE4-A85E-4BD4-969F-D52AB8B8FA45}" srcOrd="1" destOrd="0" presId="urn:microsoft.com/office/officeart/2008/layout/VerticalCurvedList"/>
    <dgm:cxn modelId="{511C248F-D67A-4EC1-8431-DCDFC4724008}" type="presParOf" srcId="{F67A657C-8F6E-4E1D-A386-10835079B360}" destId="{4AB91077-FCCE-49D4-861E-7DB7E570E770}" srcOrd="2" destOrd="0" presId="urn:microsoft.com/office/officeart/2008/layout/VerticalCurvedList"/>
    <dgm:cxn modelId="{BDFB6E0B-FC3B-4EE0-AABA-10FD65351452}" type="presParOf" srcId="{4AB91077-FCCE-49D4-861E-7DB7E570E770}" destId="{D11D535C-DFC7-4698-8D1F-ED4EBF93552F}" srcOrd="0" destOrd="0" presId="urn:microsoft.com/office/officeart/2008/layout/VerticalCurvedList"/>
    <dgm:cxn modelId="{47F2F554-5139-401C-9550-D2ABD9B2B296}" type="presParOf" srcId="{F67A657C-8F6E-4E1D-A386-10835079B360}" destId="{FAE9DB2C-5D0F-4B02-9005-B2235066F4E1}" srcOrd="3" destOrd="0" presId="urn:microsoft.com/office/officeart/2008/layout/VerticalCurvedList"/>
    <dgm:cxn modelId="{65AC6145-60F9-4D1D-A6D4-94BDE0993989}" type="presParOf" srcId="{F67A657C-8F6E-4E1D-A386-10835079B360}" destId="{43C70032-BD1F-49C9-A86E-F087E71A6B47}" srcOrd="4" destOrd="0" presId="urn:microsoft.com/office/officeart/2008/layout/VerticalCurvedList"/>
    <dgm:cxn modelId="{7B21BEF3-EC98-449A-A1CE-D2DACD2D4EBF}" type="presParOf" srcId="{43C70032-BD1F-49C9-A86E-F087E71A6B47}" destId="{7739059B-9C00-4019-9640-CB6DEA2170B7}" srcOrd="0" destOrd="0" presId="urn:microsoft.com/office/officeart/2008/layout/VerticalCurvedList"/>
    <dgm:cxn modelId="{71C0BF45-072E-423A-853F-B769D4D6A927}" type="presParOf" srcId="{F67A657C-8F6E-4E1D-A386-10835079B360}" destId="{D99D78BF-F46D-4EC6-9C23-758C038FB717}" srcOrd="5" destOrd="0" presId="urn:microsoft.com/office/officeart/2008/layout/VerticalCurvedList"/>
    <dgm:cxn modelId="{7EB1F817-1CEF-446D-A8ED-0841C3EB4963}" type="presParOf" srcId="{F67A657C-8F6E-4E1D-A386-10835079B360}" destId="{74B2CCEC-9643-462D-A0AC-53E9762562F8}" srcOrd="6" destOrd="0" presId="urn:microsoft.com/office/officeart/2008/layout/VerticalCurvedList"/>
    <dgm:cxn modelId="{95FBE6F7-14EF-467E-B043-9F02C25144DE}" type="presParOf" srcId="{74B2CCEC-9643-462D-A0AC-53E9762562F8}" destId="{2A74E729-CB4A-4E88-BCA1-81F4C68B4FA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7D1FCA8-29AB-4CED-B25C-23793233A83D}" type="doc">
      <dgm:prSet loTypeId="urn:microsoft.com/office/officeart/2005/8/layout/cycle4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A1923C7F-1003-4165-B164-6BF932652C1F}">
      <dgm:prSet phldrT="[Text]"/>
      <dgm:spPr/>
      <dgm:t>
        <a:bodyPr/>
        <a:lstStyle/>
        <a:p>
          <a:r>
            <a:rPr lang="en-CA" b="1" dirty="0" smtClean="0">
              <a:solidFill>
                <a:srgbClr val="FFFF00"/>
              </a:solidFill>
            </a:rPr>
            <a:t>Poverty, single parenting, feeling of exclusion </a:t>
          </a:r>
          <a:endParaRPr lang="en-CA" b="1" dirty="0">
            <a:solidFill>
              <a:srgbClr val="FFFF00"/>
            </a:solidFill>
          </a:endParaRPr>
        </a:p>
      </dgm:t>
    </dgm:pt>
    <dgm:pt modelId="{A7BE335A-338C-47EE-ACD4-B15A0E908AE1}" type="parTrans" cxnId="{6E7996A9-E5D9-45FE-B07C-06A1DEAB7E18}">
      <dgm:prSet/>
      <dgm:spPr/>
      <dgm:t>
        <a:bodyPr/>
        <a:lstStyle/>
        <a:p>
          <a:endParaRPr lang="en-CA"/>
        </a:p>
      </dgm:t>
    </dgm:pt>
    <dgm:pt modelId="{0786497A-9324-486C-AD3D-45B7642CE061}" type="sibTrans" cxnId="{6E7996A9-E5D9-45FE-B07C-06A1DEAB7E18}">
      <dgm:prSet/>
      <dgm:spPr/>
      <dgm:t>
        <a:bodyPr/>
        <a:lstStyle/>
        <a:p>
          <a:endParaRPr lang="en-CA"/>
        </a:p>
      </dgm:t>
    </dgm:pt>
    <dgm:pt modelId="{7D8B30D8-01A4-4535-B934-C1BCF70DA9B4}">
      <dgm:prSet phldrT="[Text]"/>
      <dgm:spPr/>
      <dgm:t>
        <a:bodyPr/>
        <a:lstStyle/>
        <a:p>
          <a:r>
            <a:rPr lang="en-CA" b="1" dirty="0"/>
            <a:t>Socio-cultural 	</a:t>
          </a:r>
        </a:p>
      </dgm:t>
    </dgm:pt>
    <dgm:pt modelId="{6959EE66-4FD8-4A7B-AAFB-6558A1064CA8}" type="parTrans" cxnId="{965C7C43-5C0E-453D-AF0C-896DEAF27FC1}">
      <dgm:prSet/>
      <dgm:spPr/>
      <dgm:t>
        <a:bodyPr/>
        <a:lstStyle/>
        <a:p>
          <a:endParaRPr lang="en-CA"/>
        </a:p>
      </dgm:t>
    </dgm:pt>
    <dgm:pt modelId="{51C03C06-7C2E-41FA-BB18-4CA8F2729263}" type="sibTrans" cxnId="{965C7C43-5C0E-453D-AF0C-896DEAF27FC1}">
      <dgm:prSet/>
      <dgm:spPr/>
      <dgm:t>
        <a:bodyPr/>
        <a:lstStyle/>
        <a:p>
          <a:endParaRPr lang="en-CA"/>
        </a:p>
      </dgm:t>
    </dgm:pt>
    <dgm:pt modelId="{FF09CFF7-F4EB-4A5A-8D2C-030F6CF10722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Christian, Muslim, Animist </a:t>
          </a:r>
          <a:endParaRPr lang="en-CA" b="1" dirty="0">
            <a:solidFill>
              <a:schemeClr val="tx1"/>
            </a:solidFill>
          </a:endParaRPr>
        </a:p>
      </dgm:t>
    </dgm:pt>
    <dgm:pt modelId="{B3B953A9-C4CF-4E8C-892B-610ECC960A69}" type="parTrans" cxnId="{33E3CFBB-602C-4415-8BAB-8E984E06F3B9}">
      <dgm:prSet/>
      <dgm:spPr/>
      <dgm:t>
        <a:bodyPr/>
        <a:lstStyle/>
        <a:p>
          <a:endParaRPr lang="en-CA"/>
        </a:p>
      </dgm:t>
    </dgm:pt>
    <dgm:pt modelId="{A25AE708-1C71-4784-9AF9-29CB3102CFC0}" type="sibTrans" cxnId="{33E3CFBB-602C-4415-8BAB-8E984E06F3B9}">
      <dgm:prSet/>
      <dgm:spPr/>
      <dgm:t>
        <a:bodyPr/>
        <a:lstStyle/>
        <a:p>
          <a:endParaRPr lang="en-CA"/>
        </a:p>
      </dgm:t>
    </dgm:pt>
    <dgm:pt modelId="{3A0E7D7B-F160-43D4-AD65-144526F3FC5C}">
      <dgm:prSet phldrT="[Text]"/>
      <dgm:spPr/>
      <dgm:t>
        <a:bodyPr/>
        <a:lstStyle/>
        <a:p>
          <a:r>
            <a:rPr lang="en-CA" b="1" dirty="0"/>
            <a:t>Religious</a:t>
          </a:r>
        </a:p>
      </dgm:t>
    </dgm:pt>
    <dgm:pt modelId="{CAFBE516-F112-4C03-BCBB-4014F05801C1}" type="parTrans" cxnId="{FB40A136-2CBB-4004-8D27-5318C11E55B9}">
      <dgm:prSet/>
      <dgm:spPr/>
      <dgm:t>
        <a:bodyPr/>
        <a:lstStyle/>
        <a:p>
          <a:endParaRPr lang="en-CA"/>
        </a:p>
      </dgm:t>
    </dgm:pt>
    <dgm:pt modelId="{50A269FB-7590-4071-95BC-642FB3B358C3}" type="sibTrans" cxnId="{FB40A136-2CBB-4004-8D27-5318C11E55B9}">
      <dgm:prSet/>
      <dgm:spPr/>
      <dgm:t>
        <a:bodyPr/>
        <a:lstStyle/>
        <a:p>
          <a:endParaRPr lang="en-CA"/>
        </a:p>
      </dgm:t>
    </dgm:pt>
    <dgm:pt modelId="{E255AF72-053B-4FA4-99AB-DA63E8AB4590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Unemployed, Temp &amp; low paying jobs </a:t>
          </a:r>
          <a:endParaRPr lang="en-CA" b="1" dirty="0">
            <a:solidFill>
              <a:schemeClr val="tx1"/>
            </a:solidFill>
          </a:endParaRPr>
        </a:p>
      </dgm:t>
    </dgm:pt>
    <dgm:pt modelId="{3AEAE2A3-66C2-4CF4-B3AD-DA2612607678}" type="parTrans" cxnId="{188881EC-8EF1-4068-9CED-53F73968FDCA}">
      <dgm:prSet/>
      <dgm:spPr/>
      <dgm:t>
        <a:bodyPr/>
        <a:lstStyle/>
        <a:p>
          <a:endParaRPr lang="en-CA"/>
        </a:p>
      </dgm:t>
    </dgm:pt>
    <dgm:pt modelId="{A7D5F0D1-82CF-4A60-B361-57C6BE1552BF}" type="sibTrans" cxnId="{188881EC-8EF1-4068-9CED-53F73968FDCA}">
      <dgm:prSet/>
      <dgm:spPr/>
      <dgm:t>
        <a:bodyPr/>
        <a:lstStyle/>
        <a:p>
          <a:endParaRPr lang="en-CA"/>
        </a:p>
      </dgm:t>
    </dgm:pt>
    <dgm:pt modelId="{616B225A-38BF-4613-91F9-C407744DB999}">
      <dgm:prSet phldrT="[Text]"/>
      <dgm:spPr/>
      <dgm:t>
        <a:bodyPr/>
        <a:lstStyle/>
        <a:p>
          <a:r>
            <a:rPr lang="en-CA" b="1" dirty="0" smtClean="0"/>
            <a:t>Professional </a:t>
          </a:r>
          <a:endParaRPr lang="en-CA" b="1" dirty="0"/>
        </a:p>
      </dgm:t>
    </dgm:pt>
    <dgm:pt modelId="{B25F3CCB-B294-4210-986C-52EEAB34E30C}" type="parTrans" cxnId="{1C4A8B5D-A8AC-40D7-B8B9-3C8E843745D3}">
      <dgm:prSet/>
      <dgm:spPr/>
      <dgm:t>
        <a:bodyPr/>
        <a:lstStyle/>
        <a:p>
          <a:endParaRPr lang="en-CA"/>
        </a:p>
      </dgm:t>
    </dgm:pt>
    <dgm:pt modelId="{DDC367F6-D4E2-44D8-B5BC-E168EA01FBD0}" type="sibTrans" cxnId="{1C4A8B5D-A8AC-40D7-B8B9-3C8E843745D3}">
      <dgm:prSet/>
      <dgm:spPr/>
      <dgm:t>
        <a:bodyPr/>
        <a:lstStyle/>
        <a:p>
          <a:endParaRPr lang="en-CA"/>
        </a:p>
      </dgm:t>
    </dgm:pt>
    <dgm:pt modelId="{979931FB-20B4-4CCD-9881-DD301ECD42F2}">
      <dgm:prSet phldrT="[Text]"/>
      <dgm:spPr/>
      <dgm:t>
        <a:bodyPr/>
        <a:lstStyle/>
        <a:p>
          <a:r>
            <a:rPr lang="en-CA" b="1" dirty="0" smtClean="0">
              <a:solidFill>
                <a:schemeClr val="tx1"/>
              </a:solidFill>
            </a:rPr>
            <a:t>Patriarchy, Status of women status, Bias </a:t>
          </a:r>
          <a:endParaRPr lang="en-CA" b="1" dirty="0">
            <a:solidFill>
              <a:schemeClr val="tx1"/>
            </a:solidFill>
          </a:endParaRPr>
        </a:p>
      </dgm:t>
    </dgm:pt>
    <dgm:pt modelId="{FC267987-CCED-463B-9A46-9058B34E5912}" type="parTrans" cxnId="{FA9209AC-B658-41FA-8B30-D2DA5C114918}">
      <dgm:prSet/>
      <dgm:spPr/>
      <dgm:t>
        <a:bodyPr/>
        <a:lstStyle/>
        <a:p>
          <a:endParaRPr lang="en-CA"/>
        </a:p>
      </dgm:t>
    </dgm:pt>
    <dgm:pt modelId="{52E5D074-5F6A-4EC0-8FD3-0C3BDC32A6CF}" type="sibTrans" cxnId="{FA9209AC-B658-41FA-8B30-D2DA5C114918}">
      <dgm:prSet/>
      <dgm:spPr/>
      <dgm:t>
        <a:bodyPr/>
        <a:lstStyle/>
        <a:p>
          <a:endParaRPr lang="en-CA"/>
        </a:p>
      </dgm:t>
    </dgm:pt>
    <dgm:pt modelId="{51F59CE8-FF09-4774-BC43-A65C4FC8ED51}">
      <dgm:prSet phldrT="[Text]"/>
      <dgm:spPr/>
      <dgm:t>
        <a:bodyPr/>
        <a:lstStyle/>
        <a:p>
          <a:r>
            <a:rPr lang="en-CA" b="1" dirty="0"/>
            <a:t>Gender</a:t>
          </a:r>
        </a:p>
      </dgm:t>
    </dgm:pt>
    <dgm:pt modelId="{F2F77615-978D-4446-BF72-66AE8F6D26DF}" type="parTrans" cxnId="{6544A09B-E383-46A6-BD94-A50CE7CE17CE}">
      <dgm:prSet/>
      <dgm:spPr/>
      <dgm:t>
        <a:bodyPr/>
        <a:lstStyle/>
        <a:p>
          <a:endParaRPr lang="en-CA"/>
        </a:p>
      </dgm:t>
    </dgm:pt>
    <dgm:pt modelId="{5A969FFA-F45F-4B2B-8ABC-94DC0554871C}" type="sibTrans" cxnId="{6544A09B-E383-46A6-BD94-A50CE7CE17CE}">
      <dgm:prSet/>
      <dgm:spPr/>
      <dgm:t>
        <a:bodyPr/>
        <a:lstStyle/>
        <a:p>
          <a:endParaRPr lang="en-CA"/>
        </a:p>
      </dgm:t>
    </dgm:pt>
    <dgm:pt modelId="{2B771B4F-D690-4E74-AAF0-0CDE5B621BF6}" type="pres">
      <dgm:prSet presAssocID="{17D1FCA8-29AB-4CED-B25C-23793233A83D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32142B90-0C14-4D36-893E-1D8FA1AB2111}" type="pres">
      <dgm:prSet presAssocID="{17D1FCA8-29AB-4CED-B25C-23793233A83D}" presName="children" presStyleCnt="0"/>
      <dgm:spPr/>
      <dgm:t>
        <a:bodyPr/>
        <a:lstStyle/>
        <a:p>
          <a:endParaRPr lang="en-CA"/>
        </a:p>
      </dgm:t>
    </dgm:pt>
    <dgm:pt modelId="{5A43ADD0-1F23-4730-9C74-8DE130042DE0}" type="pres">
      <dgm:prSet presAssocID="{17D1FCA8-29AB-4CED-B25C-23793233A83D}" presName="child1group" presStyleCnt="0"/>
      <dgm:spPr/>
      <dgm:t>
        <a:bodyPr/>
        <a:lstStyle/>
        <a:p>
          <a:endParaRPr lang="en-CA"/>
        </a:p>
      </dgm:t>
    </dgm:pt>
    <dgm:pt modelId="{7F8BB8C3-0D9B-433F-BACE-DD170158918D}" type="pres">
      <dgm:prSet presAssocID="{17D1FCA8-29AB-4CED-B25C-23793233A83D}" presName="child1" presStyleLbl="bgAcc1" presStyleIdx="0" presStyleCnt="4"/>
      <dgm:spPr/>
      <dgm:t>
        <a:bodyPr/>
        <a:lstStyle/>
        <a:p>
          <a:endParaRPr lang="en-CA"/>
        </a:p>
      </dgm:t>
    </dgm:pt>
    <dgm:pt modelId="{1ED3833C-BCE2-476E-9450-CFF1F82E38D6}" type="pres">
      <dgm:prSet presAssocID="{17D1FCA8-29AB-4CED-B25C-23793233A83D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5E0F04E-9B46-4E48-A660-E07594BAF080}" type="pres">
      <dgm:prSet presAssocID="{17D1FCA8-29AB-4CED-B25C-23793233A83D}" presName="child2group" presStyleCnt="0"/>
      <dgm:spPr/>
      <dgm:t>
        <a:bodyPr/>
        <a:lstStyle/>
        <a:p>
          <a:endParaRPr lang="en-CA"/>
        </a:p>
      </dgm:t>
    </dgm:pt>
    <dgm:pt modelId="{D0CEC0E8-2C3F-409F-9D10-C2B494E2E3F5}" type="pres">
      <dgm:prSet presAssocID="{17D1FCA8-29AB-4CED-B25C-23793233A83D}" presName="child2" presStyleLbl="bgAcc1" presStyleIdx="1" presStyleCnt="4"/>
      <dgm:spPr/>
      <dgm:t>
        <a:bodyPr/>
        <a:lstStyle/>
        <a:p>
          <a:endParaRPr lang="en-CA"/>
        </a:p>
      </dgm:t>
    </dgm:pt>
    <dgm:pt modelId="{40731069-1D48-4CD5-8D89-55778DB44A1B}" type="pres">
      <dgm:prSet presAssocID="{17D1FCA8-29AB-4CED-B25C-23793233A83D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BECF6C9-4A2B-4257-A05F-54E49C3951BB}" type="pres">
      <dgm:prSet presAssocID="{17D1FCA8-29AB-4CED-B25C-23793233A83D}" presName="child3group" presStyleCnt="0"/>
      <dgm:spPr/>
      <dgm:t>
        <a:bodyPr/>
        <a:lstStyle/>
        <a:p>
          <a:endParaRPr lang="en-CA"/>
        </a:p>
      </dgm:t>
    </dgm:pt>
    <dgm:pt modelId="{9AA6A00D-5B57-4482-805F-87E7FC8C2772}" type="pres">
      <dgm:prSet presAssocID="{17D1FCA8-29AB-4CED-B25C-23793233A83D}" presName="child3" presStyleLbl="bgAcc1" presStyleIdx="2" presStyleCnt="4"/>
      <dgm:spPr/>
      <dgm:t>
        <a:bodyPr/>
        <a:lstStyle/>
        <a:p>
          <a:endParaRPr lang="en-CA"/>
        </a:p>
      </dgm:t>
    </dgm:pt>
    <dgm:pt modelId="{EDF93BDD-ED5C-43CC-939A-A6A2C185ECF8}" type="pres">
      <dgm:prSet presAssocID="{17D1FCA8-29AB-4CED-B25C-23793233A83D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67CFE96-DF1F-41CD-A596-D3E1213BA58B}" type="pres">
      <dgm:prSet presAssocID="{17D1FCA8-29AB-4CED-B25C-23793233A83D}" presName="child4group" presStyleCnt="0"/>
      <dgm:spPr/>
      <dgm:t>
        <a:bodyPr/>
        <a:lstStyle/>
        <a:p>
          <a:endParaRPr lang="en-CA"/>
        </a:p>
      </dgm:t>
    </dgm:pt>
    <dgm:pt modelId="{8F8A814E-D065-4CFA-925B-93F9B1E2D9A2}" type="pres">
      <dgm:prSet presAssocID="{17D1FCA8-29AB-4CED-B25C-23793233A83D}" presName="child4" presStyleLbl="bgAcc1" presStyleIdx="3" presStyleCnt="4"/>
      <dgm:spPr/>
      <dgm:t>
        <a:bodyPr/>
        <a:lstStyle/>
        <a:p>
          <a:endParaRPr lang="en-CA"/>
        </a:p>
      </dgm:t>
    </dgm:pt>
    <dgm:pt modelId="{8A71438C-A83F-4015-B60C-49B174A2EF30}" type="pres">
      <dgm:prSet presAssocID="{17D1FCA8-29AB-4CED-B25C-23793233A83D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77229DC-7A21-48C8-B4B3-1C9E238F6059}" type="pres">
      <dgm:prSet presAssocID="{17D1FCA8-29AB-4CED-B25C-23793233A83D}" presName="childPlaceholder" presStyleCnt="0"/>
      <dgm:spPr/>
      <dgm:t>
        <a:bodyPr/>
        <a:lstStyle/>
        <a:p>
          <a:endParaRPr lang="en-CA"/>
        </a:p>
      </dgm:t>
    </dgm:pt>
    <dgm:pt modelId="{5B6894DC-6453-41F9-B806-92B763F01407}" type="pres">
      <dgm:prSet presAssocID="{17D1FCA8-29AB-4CED-B25C-23793233A83D}" presName="circle" presStyleCnt="0"/>
      <dgm:spPr/>
      <dgm:t>
        <a:bodyPr/>
        <a:lstStyle/>
        <a:p>
          <a:endParaRPr lang="en-CA"/>
        </a:p>
      </dgm:t>
    </dgm:pt>
    <dgm:pt modelId="{86B3D184-DD72-48C9-AB36-7A450D586760}" type="pres">
      <dgm:prSet presAssocID="{17D1FCA8-29AB-4CED-B25C-23793233A83D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EF6A92E-52FB-4CF7-A450-C99E77767904}" type="pres">
      <dgm:prSet presAssocID="{17D1FCA8-29AB-4CED-B25C-23793233A83D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AC1DB60-B964-4BEE-A7FC-1908EABFB1D2}" type="pres">
      <dgm:prSet presAssocID="{17D1FCA8-29AB-4CED-B25C-23793233A83D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6940825-0408-4B55-9944-E39734E3FA8D}" type="pres">
      <dgm:prSet presAssocID="{17D1FCA8-29AB-4CED-B25C-23793233A83D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75306180-2A3B-4970-A10E-19E2E4AF6642}" type="pres">
      <dgm:prSet presAssocID="{17D1FCA8-29AB-4CED-B25C-23793233A83D}" presName="quadrantPlaceholder" presStyleCnt="0"/>
      <dgm:spPr/>
      <dgm:t>
        <a:bodyPr/>
        <a:lstStyle/>
        <a:p>
          <a:endParaRPr lang="en-CA"/>
        </a:p>
      </dgm:t>
    </dgm:pt>
    <dgm:pt modelId="{648D7874-A41C-4B50-A2AF-ABD553B56127}" type="pres">
      <dgm:prSet presAssocID="{17D1FCA8-29AB-4CED-B25C-23793233A83D}" presName="center1" presStyleLbl="fgShp" presStyleIdx="0" presStyleCnt="2"/>
      <dgm:spPr/>
      <dgm:t>
        <a:bodyPr/>
        <a:lstStyle/>
        <a:p>
          <a:endParaRPr lang="en-CA"/>
        </a:p>
      </dgm:t>
    </dgm:pt>
    <dgm:pt modelId="{C6DCC1A4-1B6C-4AB0-B171-B8D4D7C77EEF}" type="pres">
      <dgm:prSet presAssocID="{17D1FCA8-29AB-4CED-B25C-23793233A83D}" presName="center2" presStyleLbl="fgShp" presStyleIdx="1" presStyleCnt="2"/>
      <dgm:spPr/>
      <dgm:t>
        <a:bodyPr/>
        <a:lstStyle/>
        <a:p>
          <a:endParaRPr lang="en-CA"/>
        </a:p>
      </dgm:t>
    </dgm:pt>
  </dgm:ptLst>
  <dgm:cxnLst>
    <dgm:cxn modelId="{FB40A136-2CBB-4004-8D27-5318C11E55B9}" srcId="{FF09CFF7-F4EB-4A5A-8D2C-030F6CF10722}" destId="{3A0E7D7B-F160-43D4-AD65-144526F3FC5C}" srcOrd="0" destOrd="0" parTransId="{CAFBE516-F112-4C03-BCBB-4014F05801C1}" sibTransId="{50A269FB-7590-4071-95BC-642FB3B358C3}"/>
    <dgm:cxn modelId="{B80C7F5C-B087-4C26-B633-439D396562B4}" type="presOf" srcId="{979931FB-20B4-4CCD-9881-DD301ECD42F2}" destId="{76940825-0408-4B55-9944-E39734E3FA8D}" srcOrd="0" destOrd="0" presId="urn:microsoft.com/office/officeart/2005/8/layout/cycle4"/>
    <dgm:cxn modelId="{530BBA08-8D7E-462D-8E65-8E07609BC710}" type="presOf" srcId="{3A0E7D7B-F160-43D4-AD65-144526F3FC5C}" destId="{40731069-1D48-4CD5-8D89-55778DB44A1B}" srcOrd="1" destOrd="0" presId="urn:microsoft.com/office/officeart/2005/8/layout/cycle4"/>
    <dgm:cxn modelId="{0A6E6A0D-6AC5-4669-8D74-152226D90583}" type="presOf" srcId="{616B225A-38BF-4613-91F9-C407744DB999}" destId="{EDF93BDD-ED5C-43CC-939A-A6A2C185ECF8}" srcOrd="1" destOrd="0" presId="urn:microsoft.com/office/officeart/2005/8/layout/cycle4"/>
    <dgm:cxn modelId="{6E7996A9-E5D9-45FE-B07C-06A1DEAB7E18}" srcId="{17D1FCA8-29AB-4CED-B25C-23793233A83D}" destId="{A1923C7F-1003-4165-B164-6BF932652C1F}" srcOrd="0" destOrd="0" parTransId="{A7BE335A-338C-47EE-ACD4-B15A0E908AE1}" sibTransId="{0786497A-9324-486C-AD3D-45B7642CE061}"/>
    <dgm:cxn modelId="{33E3CFBB-602C-4415-8BAB-8E984E06F3B9}" srcId="{17D1FCA8-29AB-4CED-B25C-23793233A83D}" destId="{FF09CFF7-F4EB-4A5A-8D2C-030F6CF10722}" srcOrd="1" destOrd="0" parTransId="{B3B953A9-C4CF-4E8C-892B-610ECC960A69}" sibTransId="{A25AE708-1C71-4784-9AF9-29CB3102CFC0}"/>
    <dgm:cxn modelId="{FA9209AC-B658-41FA-8B30-D2DA5C114918}" srcId="{17D1FCA8-29AB-4CED-B25C-23793233A83D}" destId="{979931FB-20B4-4CCD-9881-DD301ECD42F2}" srcOrd="3" destOrd="0" parTransId="{FC267987-CCED-463B-9A46-9058B34E5912}" sibTransId="{52E5D074-5F6A-4EC0-8FD3-0C3BDC32A6CF}"/>
    <dgm:cxn modelId="{D45FD785-C073-4D20-909A-3640145EABBE}" type="presOf" srcId="{7D8B30D8-01A4-4535-B934-C1BCF70DA9B4}" destId="{1ED3833C-BCE2-476E-9450-CFF1F82E38D6}" srcOrd="1" destOrd="0" presId="urn:microsoft.com/office/officeart/2005/8/layout/cycle4"/>
    <dgm:cxn modelId="{BBFEF186-105C-41E6-B5C7-7B3A0528609E}" type="presOf" srcId="{E255AF72-053B-4FA4-99AB-DA63E8AB4590}" destId="{BAC1DB60-B964-4BEE-A7FC-1908EABFB1D2}" srcOrd="0" destOrd="0" presId="urn:microsoft.com/office/officeart/2005/8/layout/cycle4"/>
    <dgm:cxn modelId="{A9426636-8006-4CDB-BE53-541DF0E2A678}" type="presOf" srcId="{17D1FCA8-29AB-4CED-B25C-23793233A83D}" destId="{2B771B4F-D690-4E74-AAF0-0CDE5B621BF6}" srcOrd="0" destOrd="0" presId="urn:microsoft.com/office/officeart/2005/8/layout/cycle4"/>
    <dgm:cxn modelId="{965C7C43-5C0E-453D-AF0C-896DEAF27FC1}" srcId="{A1923C7F-1003-4165-B164-6BF932652C1F}" destId="{7D8B30D8-01A4-4535-B934-C1BCF70DA9B4}" srcOrd="0" destOrd="0" parTransId="{6959EE66-4FD8-4A7B-AAFB-6558A1064CA8}" sibTransId="{51C03C06-7C2E-41FA-BB18-4CA8F2729263}"/>
    <dgm:cxn modelId="{6544A09B-E383-46A6-BD94-A50CE7CE17CE}" srcId="{979931FB-20B4-4CCD-9881-DD301ECD42F2}" destId="{51F59CE8-FF09-4774-BC43-A65C4FC8ED51}" srcOrd="0" destOrd="0" parTransId="{F2F77615-978D-4446-BF72-66AE8F6D26DF}" sibTransId="{5A969FFA-F45F-4B2B-8ABC-94DC0554871C}"/>
    <dgm:cxn modelId="{FF19F2FC-B0E7-4DA9-932C-2F63D72BB52D}" type="presOf" srcId="{51F59CE8-FF09-4774-BC43-A65C4FC8ED51}" destId="{8A71438C-A83F-4015-B60C-49B174A2EF30}" srcOrd="1" destOrd="0" presId="urn:microsoft.com/office/officeart/2005/8/layout/cycle4"/>
    <dgm:cxn modelId="{221E8088-50F7-4D38-86F5-8F672C88102A}" type="presOf" srcId="{7D8B30D8-01A4-4535-B934-C1BCF70DA9B4}" destId="{7F8BB8C3-0D9B-433F-BACE-DD170158918D}" srcOrd="0" destOrd="0" presId="urn:microsoft.com/office/officeart/2005/8/layout/cycle4"/>
    <dgm:cxn modelId="{1C4A8B5D-A8AC-40D7-B8B9-3C8E843745D3}" srcId="{E255AF72-053B-4FA4-99AB-DA63E8AB4590}" destId="{616B225A-38BF-4613-91F9-C407744DB999}" srcOrd="0" destOrd="0" parTransId="{B25F3CCB-B294-4210-986C-52EEAB34E30C}" sibTransId="{DDC367F6-D4E2-44D8-B5BC-E168EA01FBD0}"/>
    <dgm:cxn modelId="{B344CA06-658B-4C7E-96E7-FD745C7DA257}" type="presOf" srcId="{FF09CFF7-F4EB-4A5A-8D2C-030F6CF10722}" destId="{7EF6A92E-52FB-4CF7-A450-C99E77767904}" srcOrd="0" destOrd="0" presId="urn:microsoft.com/office/officeart/2005/8/layout/cycle4"/>
    <dgm:cxn modelId="{FE25E5CC-F30F-456D-A049-8471B33E698C}" type="presOf" srcId="{616B225A-38BF-4613-91F9-C407744DB999}" destId="{9AA6A00D-5B57-4482-805F-87E7FC8C2772}" srcOrd="0" destOrd="0" presId="urn:microsoft.com/office/officeart/2005/8/layout/cycle4"/>
    <dgm:cxn modelId="{188881EC-8EF1-4068-9CED-53F73968FDCA}" srcId="{17D1FCA8-29AB-4CED-B25C-23793233A83D}" destId="{E255AF72-053B-4FA4-99AB-DA63E8AB4590}" srcOrd="2" destOrd="0" parTransId="{3AEAE2A3-66C2-4CF4-B3AD-DA2612607678}" sibTransId="{A7D5F0D1-82CF-4A60-B361-57C6BE1552BF}"/>
    <dgm:cxn modelId="{7C4417C8-CCD6-4BEA-A034-6DE19305230B}" type="presOf" srcId="{A1923C7F-1003-4165-B164-6BF932652C1F}" destId="{86B3D184-DD72-48C9-AB36-7A450D586760}" srcOrd="0" destOrd="0" presId="urn:microsoft.com/office/officeart/2005/8/layout/cycle4"/>
    <dgm:cxn modelId="{60027D36-8CAE-4E06-9B46-121DCC006309}" type="presOf" srcId="{51F59CE8-FF09-4774-BC43-A65C4FC8ED51}" destId="{8F8A814E-D065-4CFA-925B-93F9B1E2D9A2}" srcOrd="0" destOrd="0" presId="urn:microsoft.com/office/officeart/2005/8/layout/cycle4"/>
    <dgm:cxn modelId="{CB8048DE-A249-4CC5-AADA-C1678B8636D4}" type="presOf" srcId="{3A0E7D7B-F160-43D4-AD65-144526F3FC5C}" destId="{D0CEC0E8-2C3F-409F-9D10-C2B494E2E3F5}" srcOrd="0" destOrd="0" presId="urn:microsoft.com/office/officeart/2005/8/layout/cycle4"/>
    <dgm:cxn modelId="{6741A968-2A04-4394-B69A-7D0BD1E040DF}" type="presParOf" srcId="{2B771B4F-D690-4E74-AAF0-0CDE5B621BF6}" destId="{32142B90-0C14-4D36-893E-1D8FA1AB2111}" srcOrd="0" destOrd="0" presId="urn:microsoft.com/office/officeart/2005/8/layout/cycle4"/>
    <dgm:cxn modelId="{4FE0ADE2-4CFF-456D-861C-40D90D30B41F}" type="presParOf" srcId="{32142B90-0C14-4D36-893E-1D8FA1AB2111}" destId="{5A43ADD0-1F23-4730-9C74-8DE130042DE0}" srcOrd="0" destOrd="0" presId="urn:microsoft.com/office/officeart/2005/8/layout/cycle4"/>
    <dgm:cxn modelId="{68AC69EA-EEDF-4B51-95F1-AD579E9446DE}" type="presParOf" srcId="{5A43ADD0-1F23-4730-9C74-8DE130042DE0}" destId="{7F8BB8C3-0D9B-433F-BACE-DD170158918D}" srcOrd="0" destOrd="0" presId="urn:microsoft.com/office/officeart/2005/8/layout/cycle4"/>
    <dgm:cxn modelId="{D3B26DC4-1490-47AE-B0D9-6A35FE39D535}" type="presParOf" srcId="{5A43ADD0-1F23-4730-9C74-8DE130042DE0}" destId="{1ED3833C-BCE2-476E-9450-CFF1F82E38D6}" srcOrd="1" destOrd="0" presId="urn:microsoft.com/office/officeart/2005/8/layout/cycle4"/>
    <dgm:cxn modelId="{3725F821-6898-42A6-98BB-C2EB5F04CC92}" type="presParOf" srcId="{32142B90-0C14-4D36-893E-1D8FA1AB2111}" destId="{65E0F04E-9B46-4E48-A660-E07594BAF080}" srcOrd="1" destOrd="0" presId="urn:microsoft.com/office/officeart/2005/8/layout/cycle4"/>
    <dgm:cxn modelId="{F01C4E94-437A-4AC9-ACDB-6C746287DD96}" type="presParOf" srcId="{65E0F04E-9B46-4E48-A660-E07594BAF080}" destId="{D0CEC0E8-2C3F-409F-9D10-C2B494E2E3F5}" srcOrd="0" destOrd="0" presId="urn:microsoft.com/office/officeart/2005/8/layout/cycle4"/>
    <dgm:cxn modelId="{21811224-239E-4B17-8ACE-C8B2BF5BAD64}" type="presParOf" srcId="{65E0F04E-9B46-4E48-A660-E07594BAF080}" destId="{40731069-1D48-4CD5-8D89-55778DB44A1B}" srcOrd="1" destOrd="0" presId="urn:microsoft.com/office/officeart/2005/8/layout/cycle4"/>
    <dgm:cxn modelId="{C909DB93-FCEC-430C-833F-3E0D3591A63F}" type="presParOf" srcId="{32142B90-0C14-4D36-893E-1D8FA1AB2111}" destId="{CBECF6C9-4A2B-4257-A05F-54E49C3951BB}" srcOrd="2" destOrd="0" presId="urn:microsoft.com/office/officeart/2005/8/layout/cycle4"/>
    <dgm:cxn modelId="{15DA5571-551A-4726-B8BD-0EEFEF41C693}" type="presParOf" srcId="{CBECF6C9-4A2B-4257-A05F-54E49C3951BB}" destId="{9AA6A00D-5B57-4482-805F-87E7FC8C2772}" srcOrd="0" destOrd="0" presId="urn:microsoft.com/office/officeart/2005/8/layout/cycle4"/>
    <dgm:cxn modelId="{AE46BE8F-2D3A-4AC5-A2B9-1986511CAC20}" type="presParOf" srcId="{CBECF6C9-4A2B-4257-A05F-54E49C3951BB}" destId="{EDF93BDD-ED5C-43CC-939A-A6A2C185ECF8}" srcOrd="1" destOrd="0" presId="urn:microsoft.com/office/officeart/2005/8/layout/cycle4"/>
    <dgm:cxn modelId="{C70944BF-A3BE-457C-B628-0D3C12E33879}" type="presParOf" srcId="{32142B90-0C14-4D36-893E-1D8FA1AB2111}" destId="{D67CFE96-DF1F-41CD-A596-D3E1213BA58B}" srcOrd="3" destOrd="0" presId="urn:microsoft.com/office/officeart/2005/8/layout/cycle4"/>
    <dgm:cxn modelId="{14F5B954-6B21-49A5-BB09-FD1A0AB865D4}" type="presParOf" srcId="{D67CFE96-DF1F-41CD-A596-D3E1213BA58B}" destId="{8F8A814E-D065-4CFA-925B-93F9B1E2D9A2}" srcOrd="0" destOrd="0" presId="urn:microsoft.com/office/officeart/2005/8/layout/cycle4"/>
    <dgm:cxn modelId="{2D515863-3FF0-45B5-9837-A40C1DFBC556}" type="presParOf" srcId="{D67CFE96-DF1F-41CD-A596-D3E1213BA58B}" destId="{8A71438C-A83F-4015-B60C-49B174A2EF30}" srcOrd="1" destOrd="0" presId="urn:microsoft.com/office/officeart/2005/8/layout/cycle4"/>
    <dgm:cxn modelId="{AFFC00BA-1023-4B80-9AEE-1BA61454B70F}" type="presParOf" srcId="{32142B90-0C14-4D36-893E-1D8FA1AB2111}" destId="{777229DC-7A21-48C8-B4B3-1C9E238F6059}" srcOrd="4" destOrd="0" presId="urn:microsoft.com/office/officeart/2005/8/layout/cycle4"/>
    <dgm:cxn modelId="{88D52BD1-DA5A-4231-BB0E-880452B35351}" type="presParOf" srcId="{2B771B4F-D690-4E74-AAF0-0CDE5B621BF6}" destId="{5B6894DC-6453-41F9-B806-92B763F01407}" srcOrd="1" destOrd="0" presId="urn:microsoft.com/office/officeart/2005/8/layout/cycle4"/>
    <dgm:cxn modelId="{8563A14B-506B-4B48-8CB5-DE43EBDC212D}" type="presParOf" srcId="{5B6894DC-6453-41F9-B806-92B763F01407}" destId="{86B3D184-DD72-48C9-AB36-7A450D586760}" srcOrd="0" destOrd="0" presId="urn:microsoft.com/office/officeart/2005/8/layout/cycle4"/>
    <dgm:cxn modelId="{D2B30029-49CF-4197-B9EE-2C3ABD409B3F}" type="presParOf" srcId="{5B6894DC-6453-41F9-B806-92B763F01407}" destId="{7EF6A92E-52FB-4CF7-A450-C99E77767904}" srcOrd="1" destOrd="0" presId="urn:microsoft.com/office/officeart/2005/8/layout/cycle4"/>
    <dgm:cxn modelId="{A571796C-5F70-4982-8D1D-7D4C90A1D4FF}" type="presParOf" srcId="{5B6894DC-6453-41F9-B806-92B763F01407}" destId="{BAC1DB60-B964-4BEE-A7FC-1908EABFB1D2}" srcOrd="2" destOrd="0" presId="urn:microsoft.com/office/officeart/2005/8/layout/cycle4"/>
    <dgm:cxn modelId="{198535DC-0F39-4E63-9D7D-395A1E314F21}" type="presParOf" srcId="{5B6894DC-6453-41F9-B806-92B763F01407}" destId="{76940825-0408-4B55-9944-E39734E3FA8D}" srcOrd="3" destOrd="0" presId="urn:microsoft.com/office/officeart/2005/8/layout/cycle4"/>
    <dgm:cxn modelId="{3ADA8408-5184-499C-BC3A-6549C97DEC9F}" type="presParOf" srcId="{5B6894DC-6453-41F9-B806-92B763F01407}" destId="{75306180-2A3B-4970-A10E-19E2E4AF6642}" srcOrd="4" destOrd="0" presId="urn:microsoft.com/office/officeart/2005/8/layout/cycle4"/>
    <dgm:cxn modelId="{A764350B-4F14-4A52-BF34-E8B20A481F4D}" type="presParOf" srcId="{2B771B4F-D690-4E74-AAF0-0CDE5B621BF6}" destId="{648D7874-A41C-4B50-A2AF-ABD553B56127}" srcOrd="2" destOrd="0" presId="urn:microsoft.com/office/officeart/2005/8/layout/cycle4"/>
    <dgm:cxn modelId="{C5A4EEBA-5A0E-4E09-AA6E-353DF5ACCB2A}" type="presParOf" srcId="{2B771B4F-D690-4E74-AAF0-0CDE5B621BF6}" destId="{C6DCC1A4-1B6C-4AB0-B171-B8D4D7C77EE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635586-400A-4A92-9B7E-743C4D59F59B}">
      <dsp:nvSpPr>
        <dsp:cNvPr id="0" name=""/>
        <dsp:cNvSpPr/>
      </dsp:nvSpPr>
      <dsp:spPr>
        <a:xfrm>
          <a:off x="2930436" y="1393786"/>
          <a:ext cx="1771563" cy="1532473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chemeClr val="tx1"/>
              </a:solidFill>
            </a:rPr>
            <a:t>Plural </a:t>
          </a:r>
        </a:p>
      </dsp:txBody>
      <dsp:txXfrm>
        <a:off x="3224009" y="1647738"/>
        <a:ext cx="1184417" cy="1024569"/>
      </dsp:txXfrm>
    </dsp:sp>
    <dsp:sp modelId="{76D60A9C-177F-4417-8401-C40DD34C1FB4}">
      <dsp:nvSpPr>
        <dsp:cNvPr id="0" name=""/>
        <dsp:cNvSpPr/>
      </dsp:nvSpPr>
      <dsp:spPr>
        <a:xfrm>
          <a:off x="4039775" y="660601"/>
          <a:ext cx="668405" cy="57591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2CB738-74C2-4959-B81E-1493FD505DEB}">
      <dsp:nvSpPr>
        <dsp:cNvPr id="0" name=""/>
        <dsp:cNvSpPr/>
      </dsp:nvSpPr>
      <dsp:spPr>
        <a:xfrm>
          <a:off x="3093622" y="0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rgbClr val="FFFF00"/>
              </a:solidFill>
            </a:rPr>
            <a:t>National</a:t>
          </a:r>
        </a:p>
      </dsp:txBody>
      <dsp:txXfrm>
        <a:off x="3334213" y="208140"/>
        <a:ext cx="970601" cy="839683"/>
      </dsp:txXfrm>
    </dsp:sp>
    <dsp:sp modelId="{64D549EA-749F-4117-B6D3-EEA07165A8B3}">
      <dsp:nvSpPr>
        <dsp:cNvPr id="0" name=""/>
        <dsp:cNvSpPr/>
      </dsp:nvSpPr>
      <dsp:spPr>
        <a:xfrm>
          <a:off x="4819856" y="1737264"/>
          <a:ext cx="668405" cy="57591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FB83F-5AFE-41FE-B31B-47E20606FBF7}">
      <dsp:nvSpPr>
        <dsp:cNvPr id="0" name=""/>
        <dsp:cNvSpPr/>
      </dsp:nvSpPr>
      <dsp:spPr>
        <a:xfrm>
          <a:off x="4425076" y="772501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rgbClr val="FFFF00"/>
              </a:solidFill>
            </a:rPr>
            <a:t>Gender </a:t>
          </a:r>
        </a:p>
      </dsp:txBody>
      <dsp:txXfrm>
        <a:off x="4665667" y="980641"/>
        <a:ext cx="970601" cy="839683"/>
      </dsp:txXfrm>
    </dsp:sp>
    <dsp:sp modelId="{B831A374-2B00-44AC-B55C-44FD82A1BEBC}">
      <dsp:nvSpPr>
        <dsp:cNvPr id="0" name=""/>
        <dsp:cNvSpPr/>
      </dsp:nvSpPr>
      <dsp:spPr>
        <a:xfrm>
          <a:off x="4277961" y="2952615"/>
          <a:ext cx="668405" cy="57591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239C2-54DC-4181-A3F6-B59352413D52}">
      <dsp:nvSpPr>
        <dsp:cNvPr id="0" name=""/>
        <dsp:cNvSpPr/>
      </dsp:nvSpPr>
      <dsp:spPr>
        <a:xfrm>
          <a:off x="4425076" y="2291150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rgbClr val="FFFF00"/>
              </a:solidFill>
            </a:rPr>
            <a:t>Linguistic </a:t>
          </a:r>
        </a:p>
      </dsp:txBody>
      <dsp:txXfrm>
        <a:off x="4665667" y="2499290"/>
        <a:ext cx="970601" cy="839683"/>
      </dsp:txXfrm>
    </dsp:sp>
    <dsp:sp modelId="{E955C5A1-89F1-4328-9687-2272C756AE40}">
      <dsp:nvSpPr>
        <dsp:cNvPr id="0" name=""/>
        <dsp:cNvSpPr/>
      </dsp:nvSpPr>
      <dsp:spPr>
        <a:xfrm>
          <a:off x="2933733" y="3078773"/>
          <a:ext cx="668405" cy="57591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64816-3705-40E5-B52E-10D1A2A7EBF6}">
      <dsp:nvSpPr>
        <dsp:cNvPr id="0" name=""/>
        <dsp:cNvSpPr/>
      </dsp:nvSpPr>
      <dsp:spPr>
        <a:xfrm>
          <a:off x="3093622" y="3064515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rgbClr val="FFFF00"/>
              </a:solidFill>
            </a:rPr>
            <a:t>Professional </a:t>
          </a:r>
        </a:p>
      </dsp:txBody>
      <dsp:txXfrm>
        <a:off x="3334213" y="3272655"/>
        <a:ext cx="970601" cy="839683"/>
      </dsp:txXfrm>
    </dsp:sp>
    <dsp:sp modelId="{73D344F0-4375-478F-8D5C-D49553F7CC85}">
      <dsp:nvSpPr>
        <dsp:cNvPr id="0" name=""/>
        <dsp:cNvSpPr/>
      </dsp:nvSpPr>
      <dsp:spPr>
        <a:xfrm>
          <a:off x="2140877" y="2002542"/>
          <a:ext cx="668405" cy="575919"/>
        </a:xfrm>
        <a:prstGeom prst="hexagon">
          <a:avLst>
            <a:gd name="adj" fmla="val 28900"/>
            <a:gd name="vf" fmla="val 11547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4EAC55-B6EC-4F15-A669-87945A53753A}">
      <dsp:nvSpPr>
        <dsp:cNvPr id="0" name=""/>
        <dsp:cNvSpPr/>
      </dsp:nvSpPr>
      <dsp:spPr>
        <a:xfrm>
          <a:off x="1755987" y="2292014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chemeClr val="tx1"/>
              </a:solidFill>
            </a:rPr>
            <a:t>Ethnic </a:t>
          </a:r>
        </a:p>
      </dsp:txBody>
      <dsp:txXfrm>
        <a:off x="1996578" y="2500154"/>
        <a:ext cx="970601" cy="839683"/>
      </dsp:txXfrm>
    </dsp:sp>
    <dsp:sp modelId="{7A3EF26E-DC9F-4A73-B141-2776901591EE}">
      <dsp:nvSpPr>
        <dsp:cNvPr id="0" name=""/>
        <dsp:cNvSpPr/>
      </dsp:nvSpPr>
      <dsp:spPr>
        <a:xfrm>
          <a:off x="1755987" y="770773"/>
          <a:ext cx="1451783" cy="1255963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b="1" kern="1200" dirty="0">
              <a:solidFill>
                <a:schemeClr val="tx1"/>
              </a:solidFill>
            </a:rPr>
            <a:t>Religious</a:t>
          </a:r>
        </a:p>
      </dsp:txBody>
      <dsp:txXfrm>
        <a:off x="1996578" y="978913"/>
        <a:ext cx="970601" cy="83968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53EDB-EC45-446A-A45D-495F35B5D105}">
      <dsp:nvSpPr>
        <dsp:cNvPr id="0" name=""/>
        <dsp:cNvSpPr/>
      </dsp:nvSpPr>
      <dsp:spPr>
        <a:xfrm>
          <a:off x="1577494" y="2020"/>
          <a:ext cx="4823326" cy="438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>
              <a:solidFill>
                <a:srgbClr val="C00000"/>
              </a:solidFill>
            </a:rPr>
            <a:t>Guiding principle </a:t>
          </a:r>
          <a:r>
            <a:rPr lang="en-CA" sz="2000" b="1" kern="1200" dirty="0">
              <a:solidFill>
                <a:srgbClr val="C00000"/>
              </a:solidFill>
            </a:rPr>
            <a:t># 1</a:t>
          </a:r>
        </a:p>
      </dsp:txBody>
      <dsp:txXfrm>
        <a:off x="1577494" y="2020"/>
        <a:ext cx="4823326" cy="438484"/>
      </dsp:txXfrm>
    </dsp:sp>
    <dsp:sp modelId="{DB553F82-81B9-482F-94AD-6FDB00F83203}">
      <dsp:nvSpPr>
        <dsp:cNvPr id="0" name=""/>
        <dsp:cNvSpPr/>
      </dsp:nvSpPr>
      <dsp:spPr>
        <a:xfrm>
          <a:off x="1577494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45610-75EE-4316-BB88-8C614D74DCEB}">
      <dsp:nvSpPr>
        <dsp:cNvPr id="0" name=""/>
        <dsp:cNvSpPr/>
      </dsp:nvSpPr>
      <dsp:spPr>
        <a:xfrm>
          <a:off x="2255440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496694"/>
            <a:satOff val="1991"/>
            <a:lumOff val="431"/>
            <a:alphaOff val="0"/>
          </a:schemeClr>
        </a:solidFill>
        <a:ln w="25400" cap="flat" cmpd="sng" algn="ctr">
          <a:solidFill>
            <a:schemeClr val="accent5">
              <a:hueOff val="-496694"/>
              <a:satOff val="1991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C5FAF0-6FC4-4FFD-9780-0E66B4DC3EA8}">
      <dsp:nvSpPr>
        <dsp:cNvPr id="0" name=""/>
        <dsp:cNvSpPr/>
      </dsp:nvSpPr>
      <dsp:spPr>
        <a:xfrm>
          <a:off x="2933921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993388"/>
            <a:satOff val="3981"/>
            <a:lumOff val="863"/>
            <a:alphaOff val="0"/>
          </a:schemeClr>
        </a:solidFill>
        <a:ln w="25400" cap="flat" cmpd="sng" algn="ctr">
          <a:solidFill>
            <a:schemeClr val="accent5">
              <a:hueOff val="-993388"/>
              <a:satOff val="3981"/>
              <a:lumOff val="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07710-8E0D-4993-A076-DEEBF46193BE}">
      <dsp:nvSpPr>
        <dsp:cNvPr id="0" name=""/>
        <dsp:cNvSpPr/>
      </dsp:nvSpPr>
      <dsp:spPr>
        <a:xfrm>
          <a:off x="3611866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1490082"/>
            <a:satOff val="5972"/>
            <a:lumOff val="1294"/>
            <a:alphaOff val="0"/>
          </a:schemeClr>
        </a:solidFill>
        <a:ln w="25400" cap="flat" cmpd="sng" algn="ctr">
          <a:solidFill>
            <a:schemeClr val="accent5">
              <a:hueOff val="-1490082"/>
              <a:satOff val="5972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937B7-F04B-4E18-B51C-B5562EC130E6}">
      <dsp:nvSpPr>
        <dsp:cNvPr id="0" name=""/>
        <dsp:cNvSpPr/>
      </dsp:nvSpPr>
      <dsp:spPr>
        <a:xfrm>
          <a:off x="4290348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08D24-05C0-42C9-856E-D887C500BE7D}">
      <dsp:nvSpPr>
        <dsp:cNvPr id="0" name=""/>
        <dsp:cNvSpPr/>
      </dsp:nvSpPr>
      <dsp:spPr>
        <a:xfrm>
          <a:off x="4968293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716A2C-FFB6-4145-8131-FB8C8C61955D}">
      <dsp:nvSpPr>
        <dsp:cNvPr id="0" name=""/>
        <dsp:cNvSpPr/>
      </dsp:nvSpPr>
      <dsp:spPr>
        <a:xfrm>
          <a:off x="5646774" y="440504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2980163"/>
            <a:satOff val="11943"/>
            <a:lumOff val="2588"/>
            <a:alphaOff val="0"/>
          </a:schemeClr>
        </a:solidFill>
        <a:ln w="25400" cap="flat" cmpd="sng" algn="ctr">
          <a:solidFill>
            <a:schemeClr val="accent5">
              <a:hueOff val="-2980163"/>
              <a:satOff val="11943"/>
              <a:lumOff val="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7D3D3-4FDC-4C0B-8158-3D765E2B5500}">
      <dsp:nvSpPr>
        <dsp:cNvPr id="0" name=""/>
        <dsp:cNvSpPr/>
      </dsp:nvSpPr>
      <dsp:spPr>
        <a:xfrm>
          <a:off x="1577494" y="529825"/>
          <a:ext cx="4886029" cy="714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rgbClr val="0000FF"/>
              </a:solidFill>
            </a:rPr>
            <a:t>What </a:t>
          </a:r>
          <a:r>
            <a:rPr lang="en-CA" sz="2000" b="1" kern="1200" dirty="0" smtClean="0">
              <a:solidFill>
                <a:srgbClr val="0000FF"/>
              </a:solidFill>
            </a:rPr>
            <a:t>is most </a:t>
          </a:r>
          <a:r>
            <a:rPr lang="en-CA" sz="2000" b="1" kern="1200" dirty="0">
              <a:solidFill>
                <a:srgbClr val="0000FF"/>
              </a:solidFill>
            </a:rPr>
            <a:t>precious in </a:t>
          </a:r>
          <a:r>
            <a:rPr lang="en-CA" sz="2000" b="1" kern="1200" dirty="0" smtClean="0">
              <a:solidFill>
                <a:srgbClr val="0000FF"/>
              </a:solidFill>
            </a:rPr>
            <a:t>his/her </a:t>
          </a:r>
          <a:r>
            <a:rPr lang="en-CA" sz="2000" b="1" kern="1200" dirty="0">
              <a:solidFill>
                <a:srgbClr val="0000FF"/>
              </a:solidFill>
            </a:rPr>
            <a:t>life </a:t>
          </a:r>
        </a:p>
      </dsp:txBody>
      <dsp:txXfrm>
        <a:off x="1577494" y="529825"/>
        <a:ext cx="4886029" cy="714566"/>
      </dsp:txXfrm>
    </dsp:sp>
    <dsp:sp modelId="{1CB51A5E-3F99-4607-BA5B-0F22905ECCC1}">
      <dsp:nvSpPr>
        <dsp:cNvPr id="0" name=""/>
        <dsp:cNvSpPr/>
      </dsp:nvSpPr>
      <dsp:spPr>
        <a:xfrm>
          <a:off x="1577494" y="1386381"/>
          <a:ext cx="4823326" cy="438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>
              <a:solidFill>
                <a:srgbClr val="C00000"/>
              </a:solidFill>
            </a:rPr>
            <a:t>Guiding principle </a:t>
          </a:r>
          <a:r>
            <a:rPr lang="en-CA" sz="2000" b="1" kern="1200" dirty="0">
              <a:solidFill>
                <a:srgbClr val="C00000"/>
              </a:solidFill>
            </a:rPr>
            <a:t># 2</a:t>
          </a:r>
        </a:p>
      </dsp:txBody>
      <dsp:txXfrm>
        <a:off x="1577494" y="1386381"/>
        <a:ext cx="4823326" cy="438484"/>
      </dsp:txXfrm>
    </dsp:sp>
    <dsp:sp modelId="{505D957A-55B9-4050-9BFD-71246174B7A9}">
      <dsp:nvSpPr>
        <dsp:cNvPr id="0" name=""/>
        <dsp:cNvSpPr/>
      </dsp:nvSpPr>
      <dsp:spPr>
        <a:xfrm>
          <a:off x="1577494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3476857"/>
            <a:satOff val="13934"/>
            <a:lumOff val="3020"/>
            <a:alphaOff val="0"/>
          </a:schemeClr>
        </a:solidFill>
        <a:ln w="25400" cap="flat" cmpd="sng" algn="ctr">
          <a:solidFill>
            <a:schemeClr val="accent5">
              <a:hueOff val="-3476857"/>
              <a:satOff val="13934"/>
              <a:lumOff val="3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947E6B-FF6A-4439-94FF-626B9B652E6A}">
      <dsp:nvSpPr>
        <dsp:cNvPr id="0" name=""/>
        <dsp:cNvSpPr/>
      </dsp:nvSpPr>
      <dsp:spPr>
        <a:xfrm>
          <a:off x="2255440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70618D-BE7C-4D72-91B7-BF7F2D53B6C0}">
      <dsp:nvSpPr>
        <dsp:cNvPr id="0" name=""/>
        <dsp:cNvSpPr/>
      </dsp:nvSpPr>
      <dsp:spPr>
        <a:xfrm>
          <a:off x="2933921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4470244"/>
            <a:satOff val="17915"/>
            <a:lumOff val="3883"/>
            <a:alphaOff val="0"/>
          </a:schemeClr>
        </a:solidFill>
        <a:ln w="25400" cap="flat" cmpd="sng" algn="ctr">
          <a:solidFill>
            <a:schemeClr val="accent5">
              <a:hueOff val="-4470244"/>
              <a:satOff val="17915"/>
              <a:lumOff val="3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B024C-C5F2-4944-9C54-A4F5C9CF37CA}">
      <dsp:nvSpPr>
        <dsp:cNvPr id="0" name=""/>
        <dsp:cNvSpPr/>
      </dsp:nvSpPr>
      <dsp:spPr>
        <a:xfrm>
          <a:off x="3611866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2EB92B-BB37-43FB-A7F3-42FAF2B2A41A}">
      <dsp:nvSpPr>
        <dsp:cNvPr id="0" name=""/>
        <dsp:cNvSpPr/>
      </dsp:nvSpPr>
      <dsp:spPr>
        <a:xfrm>
          <a:off x="4290348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5463632"/>
            <a:satOff val="21896"/>
            <a:lumOff val="4745"/>
            <a:alphaOff val="0"/>
          </a:schemeClr>
        </a:solidFill>
        <a:ln w="25400" cap="flat" cmpd="sng" algn="ctr">
          <a:solidFill>
            <a:schemeClr val="accent5">
              <a:hueOff val="-5463632"/>
              <a:satOff val="21896"/>
              <a:lumOff val="4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C4979-4F93-4415-ABDD-E31239123C1D}">
      <dsp:nvSpPr>
        <dsp:cNvPr id="0" name=""/>
        <dsp:cNvSpPr/>
      </dsp:nvSpPr>
      <dsp:spPr>
        <a:xfrm>
          <a:off x="4968293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E0368-0E17-45D8-A8C0-7468F6CDF224}">
      <dsp:nvSpPr>
        <dsp:cNvPr id="0" name=""/>
        <dsp:cNvSpPr/>
      </dsp:nvSpPr>
      <dsp:spPr>
        <a:xfrm>
          <a:off x="5646774" y="1824865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6457019"/>
            <a:satOff val="25877"/>
            <a:lumOff val="5608"/>
            <a:alphaOff val="0"/>
          </a:schemeClr>
        </a:solidFill>
        <a:ln w="25400" cap="flat" cmpd="sng" algn="ctr">
          <a:solidFill>
            <a:schemeClr val="accent5">
              <a:hueOff val="-6457019"/>
              <a:satOff val="25877"/>
              <a:lumOff val="5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060F0-70C4-42C4-925B-54E80CA2A3FB}">
      <dsp:nvSpPr>
        <dsp:cNvPr id="0" name=""/>
        <dsp:cNvSpPr/>
      </dsp:nvSpPr>
      <dsp:spPr>
        <a:xfrm>
          <a:off x="1577494" y="1914186"/>
          <a:ext cx="4886029" cy="714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rgbClr val="0000FF"/>
              </a:solidFill>
            </a:rPr>
            <a:t>What </a:t>
          </a:r>
          <a:r>
            <a:rPr lang="en-CA" sz="2000" b="1" kern="1200" dirty="0" smtClean="0">
              <a:solidFill>
                <a:srgbClr val="0000FF"/>
              </a:solidFill>
            </a:rPr>
            <a:t>he/she </a:t>
          </a:r>
          <a:r>
            <a:rPr lang="en-CA" sz="2000" b="1" kern="1200" dirty="0">
              <a:solidFill>
                <a:srgbClr val="0000FF"/>
              </a:solidFill>
            </a:rPr>
            <a:t>cannot alienate without a valid cause </a:t>
          </a:r>
        </a:p>
      </dsp:txBody>
      <dsp:txXfrm>
        <a:off x="1577494" y="1914186"/>
        <a:ext cx="4886029" cy="714566"/>
      </dsp:txXfrm>
    </dsp:sp>
    <dsp:sp modelId="{D8FD2B40-D09D-4A03-93A4-F5897B2E306E}">
      <dsp:nvSpPr>
        <dsp:cNvPr id="0" name=""/>
        <dsp:cNvSpPr/>
      </dsp:nvSpPr>
      <dsp:spPr>
        <a:xfrm>
          <a:off x="1577494" y="2770742"/>
          <a:ext cx="4823326" cy="4384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 smtClean="0">
              <a:solidFill>
                <a:srgbClr val="C00000"/>
              </a:solidFill>
            </a:rPr>
            <a:t>Guiding  principle </a:t>
          </a:r>
          <a:r>
            <a:rPr lang="en-CA" sz="2000" b="1" kern="1200" dirty="0">
              <a:solidFill>
                <a:srgbClr val="C00000"/>
              </a:solidFill>
            </a:rPr>
            <a:t># 3 </a:t>
          </a:r>
        </a:p>
      </dsp:txBody>
      <dsp:txXfrm>
        <a:off x="1577494" y="2770742"/>
        <a:ext cx="4823326" cy="438484"/>
      </dsp:txXfrm>
    </dsp:sp>
    <dsp:sp modelId="{8C4D4687-7691-4307-B4CC-0CC883981E04}">
      <dsp:nvSpPr>
        <dsp:cNvPr id="0" name=""/>
        <dsp:cNvSpPr/>
      </dsp:nvSpPr>
      <dsp:spPr>
        <a:xfrm>
          <a:off x="1577494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6953714"/>
            <a:satOff val="27868"/>
            <a:lumOff val="6040"/>
            <a:alphaOff val="0"/>
          </a:schemeClr>
        </a:solidFill>
        <a:ln w="25400" cap="flat" cmpd="sng" algn="ctr">
          <a:solidFill>
            <a:schemeClr val="accent5">
              <a:hueOff val="-6953714"/>
              <a:satOff val="27868"/>
              <a:lumOff val="6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DCEE2-5AC3-4590-87BE-F515C20C606D}">
      <dsp:nvSpPr>
        <dsp:cNvPr id="0" name=""/>
        <dsp:cNvSpPr/>
      </dsp:nvSpPr>
      <dsp:spPr>
        <a:xfrm>
          <a:off x="2255440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52F0A-AA34-4254-9F48-91BDD4761D47}">
      <dsp:nvSpPr>
        <dsp:cNvPr id="0" name=""/>
        <dsp:cNvSpPr/>
      </dsp:nvSpPr>
      <dsp:spPr>
        <a:xfrm>
          <a:off x="2933921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FB6D96-C688-42CA-8474-C3200F04F42F}">
      <dsp:nvSpPr>
        <dsp:cNvPr id="0" name=""/>
        <dsp:cNvSpPr/>
      </dsp:nvSpPr>
      <dsp:spPr>
        <a:xfrm>
          <a:off x="3611866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8443795"/>
            <a:satOff val="33839"/>
            <a:lumOff val="7334"/>
            <a:alphaOff val="0"/>
          </a:schemeClr>
        </a:solidFill>
        <a:ln w="25400" cap="flat" cmpd="sng" algn="ctr">
          <a:solidFill>
            <a:schemeClr val="accent5">
              <a:hueOff val="-8443795"/>
              <a:satOff val="33839"/>
              <a:lumOff val="73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D912F-5576-475D-AC92-5C842FE07A5E}">
      <dsp:nvSpPr>
        <dsp:cNvPr id="0" name=""/>
        <dsp:cNvSpPr/>
      </dsp:nvSpPr>
      <dsp:spPr>
        <a:xfrm>
          <a:off x="4290348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8940489"/>
            <a:satOff val="35830"/>
            <a:lumOff val="7765"/>
            <a:alphaOff val="0"/>
          </a:schemeClr>
        </a:solidFill>
        <a:ln w="25400" cap="flat" cmpd="sng" algn="ctr">
          <a:solidFill>
            <a:schemeClr val="accent5">
              <a:hueOff val="-8940489"/>
              <a:satOff val="35830"/>
              <a:lumOff val="7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AB5122-6C8F-4D37-BB48-B6A280FAB0DE}">
      <dsp:nvSpPr>
        <dsp:cNvPr id="0" name=""/>
        <dsp:cNvSpPr/>
      </dsp:nvSpPr>
      <dsp:spPr>
        <a:xfrm>
          <a:off x="4968293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9437183"/>
            <a:satOff val="37820"/>
            <a:lumOff val="8197"/>
            <a:alphaOff val="0"/>
          </a:schemeClr>
        </a:solidFill>
        <a:ln w="25400" cap="flat" cmpd="sng" algn="ctr">
          <a:solidFill>
            <a:schemeClr val="accent5">
              <a:hueOff val="-9437183"/>
              <a:satOff val="37820"/>
              <a:lumOff val="8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9EF6BB-4A18-4409-ADBF-4F590991FF78}">
      <dsp:nvSpPr>
        <dsp:cNvPr id="0" name=""/>
        <dsp:cNvSpPr/>
      </dsp:nvSpPr>
      <dsp:spPr>
        <a:xfrm>
          <a:off x="5646774" y="3209227"/>
          <a:ext cx="1128658" cy="893208"/>
        </a:xfrm>
        <a:prstGeom prst="chevron">
          <a:avLst>
            <a:gd name="adj" fmla="val 7061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82366-7B47-4796-A3AA-D4A473A985C4}">
      <dsp:nvSpPr>
        <dsp:cNvPr id="0" name=""/>
        <dsp:cNvSpPr/>
      </dsp:nvSpPr>
      <dsp:spPr>
        <a:xfrm>
          <a:off x="1577494" y="3298548"/>
          <a:ext cx="4886029" cy="714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rgbClr val="0000FF"/>
              </a:solidFill>
            </a:rPr>
            <a:t>What makes </a:t>
          </a:r>
          <a:r>
            <a:rPr lang="en-CA" sz="2000" b="1" kern="1200" dirty="0" smtClean="0">
              <a:solidFill>
                <a:srgbClr val="0000FF"/>
              </a:solidFill>
            </a:rPr>
            <a:t>him/her </a:t>
          </a:r>
          <a:r>
            <a:rPr lang="en-CA" sz="2000" b="1" kern="1200" dirty="0">
              <a:solidFill>
                <a:srgbClr val="0000FF"/>
              </a:solidFill>
            </a:rPr>
            <a:t>distinct from other people </a:t>
          </a:r>
        </a:p>
      </dsp:txBody>
      <dsp:txXfrm>
        <a:off x="1577494" y="3298548"/>
        <a:ext cx="4886029" cy="71456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C2E3E-C43A-4E23-B9E2-4BA03CCD4550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Sacred</a:t>
          </a:r>
          <a:endParaRPr lang="en-CA" sz="1800" kern="1200" dirty="0"/>
        </a:p>
      </dsp:txBody>
      <dsp:txXfrm rot="-5400000">
        <a:off x="1" y="520688"/>
        <a:ext cx="1039018" cy="445294"/>
      </dsp:txXfrm>
    </dsp:sp>
    <dsp:sp modelId="{E5006E03-62A3-4B16-8BD8-59F8F94CB681}">
      <dsp:nvSpPr>
        <dsp:cNvPr id="0" name=""/>
        <dsp:cNvSpPr/>
      </dsp:nvSpPr>
      <dsp:spPr>
        <a:xfrm rot="5400000">
          <a:off x="3721347" y="-2681149"/>
          <a:ext cx="964803" cy="63294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Each name is sacred, either for a child or for an adult </a:t>
          </a:r>
          <a:endParaRPr lang="en-CA" sz="2900" b="1" kern="1200" dirty="0">
            <a:solidFill>
              <a:srgbClr val="0000FF"/>
            </a:solidFill>
          </a:endParaRPr>
        </a:p>
      </dsp:txBody>
      <dsp:txXfrm rot="-5400000">
        <a:off x="1039018" y="48278"/>
        <a:ext cx="6282363" cy="870607"/>
      </dsp:txXfrm>
    </dsp:sp>
    <dsp:sp modelId="{5C28EDD9-ED99-4279-9C75-B6424D4161B0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First </a:t>
          </a:r>
          <a:endParaRPr lang="en-CA" sz="1800" kern="1200" dirty="0"/>
        </a:p>
      </dsp:txBody>
      <dsp:txXfrm rot="-5400000">
        <a:off x="1" y="1809352"/>
        <a:ext cx="1039018" cy="445294"/>
      </dsp:txXfrm>
    </dsp:sp>
    <dsp:sp modelId="{614FD1F8-19F1-4E12-893D-73539DDBA0BD}">
      <dsp:nvSpPr>
        <dsp:cNvPr id="0" name=""/>
        <dsp:cNvSpPr/>
      </dsp:nvSpPr>
      <dsp:spPr>
        <a:xfrm rot="5400000">
          <a:off x="3721347" y="-1392485"/>
          <a:ext cx="964803" cy="63294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Name is the first identity for the individual</a:t>
          </a:r>
          <a:endParaRPr lang="en-CA" sz="2900" b="1" kern="1200" dirty="0">
            <a:solidFill>
              <a:srgbClr val="0000FF"/>
            </a:solidFill>
          </a:endParaRPr>
        </a:p>
      </dsp:txBody>
      <dsp:txXfrm rot="-5400000">
        <a:off x="1039018" y="1336942"/>
        <a:ext cx="6282363" cy="870607"/>
      </dsp:txXfrm>
    </dsp:sp>
    <dsp:sp modelId="{84C8EEB9-A292-4A35-9590-BDADC8814ECC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800" kern="1200" dirty="0" smtClean="0"/>
            <a:t>Consensus </a:t>
          </a:r>
          <a:endParaRPr lang="en-CA" sz="1800" kern="1200" dirty="0"/>
        </a:p>
      </dsp:txBody>
      <dsp:txXfrm rot="-5400000">
        <a:off x="1" y="3098016"/>
        <a:ext cx="1039018" cy="445294"/>
      </dsp:txXfrm>
    </dsp:sp>
    <dsp:sp modelId="{AF55C87F-D910-4209-9A7E-299EBB1851C4}">
      <dsp:nvSpPr>
        <dsp:cNvPr id="0" name=""/>
        <dsp:cNvSpPr/>
      </dsp:nvSpPr>
      <dsp:spPr>
        <a:xfrm rot="5400000">
          <a:off x="3721347" y="-103821"/>
          <a:ext cx="964803" cy="63294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18415" rIns="18415" bIns="1841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A name cannot be changed without the parents’ approval </a:t>
          </a:r>
          <a:endParaRPr lang="en-CA" sz="2900" b="1" kern="1200" dirty="0">
            <a:solidFill>
              <a:srgbClr val="0000FF"/>
            </a:solidFill>
          </a:endParaRPr>
        </a:p>
      </dsp:txBody>
      <dsp:txXfrm rot="-5400000">
        <a:off x="1039018" y="2625606"/>
        <a:ext cx="6282363" cy="87060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A79E6-3C1C-47D0-B3BB-D775550A5B53}">
      <dsp:nvSpPr>
        <dsp:cNvPr id="0" name=""/>
        <dsp:cNvSpPr/>
      </dsp:nvSpPr>
      <dsp:spPr>
        <a:xfrm>
          <a:off x="2677" y="516177"/>
          <a:ext cx="2610852" cy="835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b="1" kern="1200" dirty="0">
              <a:solidFill>
                <a:srgbClr val="FFFF00"/>
              </a:solidFill>
            </a:rPr>
            <a:t>Compromise</a:t>
          </a:r>
          <a:r>
            <a:rPr lang="en-CA" sz="2900" kern="1200" dirty="0"/>
            <a:t> </a:t>
          </a:r>
        </a:p>
      </dsp:txBody>
      <dsp:txXfrm>
        <a:off x="2677" y="516177"/>
        <a:ext cx="2610852" cy="835200"/>
      </dsp:txXfrm>
    </dsp:sp>
    <dsp:sp modelId="{4C707AB7-A695-4A32-A807-1B05C21634BB}">
      <dsp:nvSpPr>
        <dsp:cNvPr id="0" name=""/>
        <dsp:cNvSpPr/>
      </dsp:nvSpPr>
      <dsp:spPr>
        <a:xfrm>
          <a:off x="2677" y="1351377"/>
          <a:ext cx="2610852" cy="289936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smtClean="0"/>
            <a:t>Alienate a portion of my identity</a:t>
          </a:r>
          <a:endParaRPr lang="en-CA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Able to be accepted </a:t>
          </a:r>
          <a:endParaRPr lang="en-CA" sz="2900" b="1" kern="1200" dirty="0">
            <a:solidFill>
              <a:srgbClr val="0000FF"/>
            </a:solidFill>
          </a:endParaRPr>
        </a:p>
      </dsp:txBody>
      <dsp:txXfrm>
        <a:off x="2677" y="1351377"/>
        <a:ext cx="2610852" cy="2899363"/>
      </dsp:txXfrm>
    </dsp:sp>
    <dsp:sp modelId="{E8B5DF48-5001-4743-9132-9B307F1DBE58}">
      <dsp:nvSpPr>
        <dsp:cNvPr id="0" name=""/>
        <dsp:cNvSpPr/>
      </dsp:nvSpPr>
      <dsp:spPr>
        <a:xfrm>
          <a:off x="2979049" y="516177"/>
          <a:ext cx="2610852" cy="835200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kern="1200" dirty="0">
              <a:solidFill>
                <a:srgbClr val="0000FF"/>
              </a:solidFill>
            </a:rPr>
            <a:t>Negotiation </a:t>
          </a:r>
        </a:p>
      </dsp:txBody>
      <dsp:txXfrm>
        <a:off x="2979049" y="516177"/>
        <a:ext cx="2610852" cy="835200"/>
      </dsp:txXfrm>
    </dsp:sp>
    <dsp:sp modelId="{0CC343E2-91E5-43CF-B615-A7675A72F97C}">
      <dsp:nvSpPr>
        <dsp:cNvPr id="0" name=""/>
        <dsp:cNvSpPr/>
      </dsp:nvSpPr>
      <dsp:spPr>
        <a:xfrm>
          <a:off x="2979049" y="1351377"/>
          <a:ext cx="2610852" cy="2899363"/>
        </a:xfrm>
        <a:prstGeom prst="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Assert one's contribution as any other Canadian</a:t>
          </a:r>
          <a:r>
            <a:rPr lang="en-CA" sz="2900" kern="1200" dirty="0" smtClean="0">
              <a:solidFill>
                <a:srgbClr val="0000FF"/>
              </a:solidFill>
            </a:rPr>
            <a:t>  </a:t>
          </a:r>
          <a:endParaRPr lang="en-CA" sz="2900" kern="1200" dirty="0">
            <a:solidFill>
              <a:srgbClr val="0000FF"/>
            </a:solidFill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kern="1200" dirty="0" smtClean="0"/>
            <a:t> </a:t>
          </a:r>
          <a:r>
            <a:rPr lang="en-CA" sz="2900" b="1" kern="1200" dirty="0" smtClean="0"/>
            <a:t>Patriotism  </a:t>
          </a:r>
          <a:endParaRPr lang="en-CA" sz="2900" b="1" kern="1200" dirty="0"/>
        </a:p>
      </dsp:txBody>
      <dsp:txXfrm>
        <a:off x="2979049" y="1351377"/>
        <a:ext cx="2610852" cy="2899363"/>
      </dsp:txXfrm>
    </dsp:sp>
    <dsp:sp modelId="{C71427AB-4895-401A-9272-E3ADDA632579}">
      <dsp:nvSpPr>
        <dsp:cNvPr id="0" name=""/>
        <dsp:cNvSpPr/>
      </dsp:nvSpPr>
      <dsp:spPr>
        <a:xfrm>
          <a:off x="5955421" y="516177"/>
          <a:ext cx="2610852" cy="83520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b="1" kern="1200" dirty="0">
              <a:solidFill>
                <a:schemeClr val="tx1"/>
              </a:solidFill>
            </a:rPr>
            <a:t>Balance</a:t>
          </a:r>
        </a:p>
      </dsp:txBody>
      <dsp:txXfrm>
        <a:off x="5955421" y="516177"/>
        <a:ext cx="2610852" cy="835200"/>
      </dsp:txXfrm>
    </dsp:sp>
    <dsp:sp modelId="{0045D92B-311E-442F-AA22-C44806E6CA25}">
      <dsp:nvSpPr>
        <dsp:cNvPr id="0" name=""/>
        <dsp:cNvSpPr/>
      </dsp:nvSpPr>
      <dsp:spPr>
        <a:xfrm>
          <a:off x="5955421" y="1351377"/>
          <a:ext cx="2610852" cy="2899363"/>
        </a:xfrm>
        <a:prstGeom prst="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smtClean="0"/>
            <a:t>Always seek balance </a:t>
          </a:r>
          <a:endParaRPr lang="en-CA" sz="2900" b="1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900" b="1" kern="1200" dirty="0" smtClean="0">
              <a:solidFill>
                <a:srgbClr val="0000FF"/>
              </a:solidFill>
            </a:rPr>
            <a:t>Between acceptance  and rejection</a:t>
          </a:r>
          <a:endParaRPr lang="en-CA" sz="2900" b="1" kern="1200" dirty="0">
            <a:solidFill>
              <a:srgbClr val="0000FF"/>
            </a:solidFill>
          </a:endParaRPr>
        </a:p>
      </dsp:txBody>
      <dsp:txXfrm>
        <a:off x="5955421" y="1351377"/>
        <a:ext cx="2610852" cy="28993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97E39-D561-4A5C-969F-2FCAA07B6DA9}">
      <dsp:nvSpPr>
        <dsp:cNvPr id="0" name=""/>
        <dsp:cNvSpPr/>
      </dsp:nvSpPr>
      <dsp:spPr>
        <a:xfrm>
          <a:off x="1368511" y="892"/>
          <a:ext cx="4770991" cy="433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>
              <a:solidFill>
                <a:srgbClr val="0000CC"/>
              </a:solidFill>
            </a:rPr>
            <a:t>Mainstream Media </a:t>
          </a:r>
        </a:p>
      </dsp:txBody>
      <dsp:txXfrm>
        <a:off x="1368511" y="892"/>
        <a:ext cx="4770991" cy="433726"/>
      </dsp:txXfrm>
    </dsp:sp>
    <dsp:sp modelId="{501E39F7-FA4D-452B-98D0-2531169670B8}">
      <dsp:nvSpPr>
        <dsp:cNvPr id="0" name=""/>
        <dsp:cNvSpPr/>
      </dsp:nvSpPr>
      <dsp:spPr>
        <a:xfrm>
          <a:off x="1368511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B6546-D5A7-499C-95C8-7D8E82BF7E08}">
      <dsp:nvSpPr>
        <dsp:cNvPr id="0" name=""/>
        <dsp:cNvSpPr/>
      </dsp:nvSpPr>
      <dsp:spPr>
        <a:xfrm>
          <a:off x="2039100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496694"/>
            <a:satOff val="1991"/>
            <a:lumOff val="431"/>
            <a:alphaOff val="0"/>
          </a:schemeClr>
        </a:solidFill>
        <a:ln w="25400" cap="flat" cmpd="sng" algn="ctr">
          <a:solidFill>
            <a:schemeClr val="accent5">
              <a:hueOff val="-496694"/>
              <a:satOff val="1991"/>
              <a:lumOff val="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D9C2ED-856C-428F-B543-2A4C7D5E3FA9}">
      <dsp:nvSpPr>
        <dsp:cNvPr id="0" name=""/>
        <dsp:cNvSpPr/>
      </dsp:nvSpPr>
      <dsp:spPr>
        <a:xfrm>
          <a:off x="2710219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993388"/>
            <a:satOff val="3981"/>
            <a:lumOff val="863"/>
            <a:alphaOff val="0"/>
          </a:schemeClr>
        </a:solidFill>
        <a:ln w="25400" cap="flat" cmpd="sng" algn="ctr">
          <a:solidFill>
            <a:schemeClr val="accent5">
              <a:hueOff val="-993388"/>
              <a:satOff val="3981"/>
              <a:lumOff val="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9A9BE5-B234-46FB-AECC-CC20488E3105}">
      <dsp:nvSpPr>
        <dsp:cNvPr id="0" name=""/>
        <dsp:cNvSpPr/>
      </dsp:nvSpPr>
      <dsp:spPr>
        <a:xfrm>
          <a:off x="3380809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1490082"/>
            <a:satOff val="5972"/>
            <a:lumOff val="1294"/>
            <a:alphaOff val="0"/>
          </a:schemeClr>
        </a:solidFill>
        <a:ln w="25400" cap="flat" cmpd="sng" algn="ctr">
          <a:solidFill>
            <a:schemeClr val="accent5">
              <a:hueOff val="-1490082"/>
              <a:satOff val="5972"/>
              <a:lumOff val="1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4158CF-058E-45C5-973E-86D5AC364D7A}">
      <dsp:nvSpPr>
        <dsp:cNvPr id="0" name=""/>
        <dsp:cNvSpPr/>
      </dsp:nvSpPr>
      <dsp:spPr>
        <a:xfrm>
          <a:off x="4051928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876B32-FD1F-4362-86F6-57951449CF6F}">
      <dsp:nvSpPr>
        <dsp:cNvPr id="0" name=""/>
        <dsp:cNvSpPr/>
      </dsp:nvSpPr>
      <dsp:spPr>
        <a:xfrm>
          <a:off x="4722518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D84E55-C188-4FA7-95ED-B5208AD3DFCD}">
      <dsp:nvSpPr>
        <dsp:cNvPr id="0" name=""/>
        <dsp:cNvSpPr/>
      </dsp:nvSpPr>
      <dsp:spPr>
        <a:xfrm>
          <a:off x="5393637" y="434618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2980163"/>
            <a:satOff val="11943"/>
            <a:lumOff val="2588"/>
            <a:alphaOff val="0"/>
          </a:schemeClr>
        </a:solidFill>
        <a:ln w="25400" cap="flat" cmpd="sng" algn="ctr">
          <a:solidFill>
            <a:schemeClr val="accent5">
              <a:hueOff val="-2980163"/>
              <a:satOff val="11943"/>
              <a:lumOff val="2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E4C71C-AC32-437C-B91E-DF9003895399}">
      <dsp:nvSpPr>
        <dsp:cNvPr id="0" name=""/>
        <dsp:cNvSpPr/>
      </dsp:nvSpPr>
      <dsp:spPr>
        <a:xfrm>
          <a:off x="1368511" y="522970"/>
          <a:ext cx="4833014" cy="706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chemeClr val="tx1"/>
              </a:solidFill>
            </a:rPr>
            <a:t>Newcomers often </a:t>
          </a:r>
          <a:r>
            <a:rPr lang="en-CA" sz="2000" b="1" kern="1200" dirty="0" smtClean="0">
              <a:solidFill>
                <a:schemeClr val="tx1"/>
              </a:solidFill>
            </a:rPr>
            <a:t>ignored; stereotypes </a:t>
          </a:r>
          <a:r>
            <a:rPr lang="en-CA" sz="2000" b="1" kern="1200" dirty="0">
              <a:solidFill>
                <a:schemeClr val="tx1"/>
              </a:solidFill>
            </a:rPr>
            <a:t>spread</a:t>
          </a:r>
        </a:p>
      </dsp:txBody>
      <dsp:txXfrm>
        <a:off x="1368511" y="522970"/>
        <a:ext cx="4833014" cy="706813"/>
      </dsp:txXfrm>
    </dsp:sp>
    <dsp:sp modelId="{5942A5A5-5F49-4E20-8C91-B462AA23BC64}">
      <dsp:nvSpPr>
        <dsp:cNvPr id="0" name=""/>
        <dsp:cNvSpPr/>
      </dsp:nvSpPr>
      <dsp:spPr>
        <a:xfrm>
          <a:off x="1368511" y="1372809"/>
          <a:ext cx="4770991" cy="433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>
              <a:solidFill>
                <a:srgbClr val="0000CC"/>
              </a:solidFill>
            </a:rPr>
            <a:t>Influence</a:t>
          </a:r>
        </a:p>
      </dsp:txBody>
      <dsp:txXfrm>
        <a:off x="1368511" y="1372809"/>
        <a:ext cx="4770991" cy="433726"/>
      </dsp:txXfrm>
    </dsp:sp>
    <dsp:sp modelId="{21CCAE24-82A1-4BBA-BE72-8358DC5715C5}">
      <dsp:nvSpPr>
        <dsp:cNvPr id="0" name=""/>
        <dsp:cNvSpPr/>
      </dsp:nvSpPr>
      <dsp:spPr>
        <a:xfrm>
          <a:off x="1368511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3476857"/>
            <a:satOff val="13934"/>
            <a:lumOff val="3020"/>
            <a:alphaOff val="0"/>
          </a:schemeClr>
        </a:solidFill>
        <a:ln w="25400" cap="flat" cmpd="sng" algn="ctr">
          <a:solidFill>
            <a:schemeClr val="accent5">
              <a:hueOff val="-3476857"/>
              <a:satOff val="13934"/>
              <a:lumOff val="30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B31D9-4C63-43D5-AA84-3FBA2501D63F}">
      <dsp:nvSpPr>
        <dsp:cNvPr id="0" name=""/>
        <dsp:cNvSpPr/>
      </dsp:nvSpPr>
      <dsp:spPr>
        <a:xfrm>
          <a:off x="2039100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0D9359-65A4-4C0C-9BBF-48A5B17993E0}">
      <dsp:nvSpPr>
        <dsp:cNvPr id="0" name=""/>
        <dsp:cNvSpPr/>
      </dsp:nvSpPr>
      <dsp:spPr>
        <a:xfrm>
          <a:off x="2710219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4470244"/>
            <a:satOff val="17915"/>
            <a:lumOff val="3883"/>
            <a:alphaOff val="0"/>
          </a:schemeClr>
        </a:solidFill>
        <a:ln w="25400" cap="flat" cmpd="sng" algn="ctr">
          <a:solidFill>
            <a:schemeClr val="accent5">
              <a:hueOff val="-4470244"/>
              <a:satOff val="17915"/>
              <a:lumOff val="38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0C2A18-B378-4D1B-B449-C0548E7F51E9}">
      <dsp:nvSpPr>
        <dsp:cNvPr id="0" name=""/>
        <dsp:cNvSpPr/>
      </dsp:nvSpPr>
      <dsp:spPr>
        <a:xfrm>
          <a:off x="3380809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438B7E-8ABF-43A3-8698-B2303BDAB96C}">
      <dsp:nvSpPr>
        <dsp:cNvPr id="0" name=""/>
        <dsp:cNvSpPr/>
      </dsp:nvSpPr>
      <dsp:spPr>
        <a:xfrm>
          <a:off x="4051928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5463632"/>
            <a:satOff val="21896"/>
            <a:lumOff val="4745"/>
            <a:alphaOff val="0"/>
          </a:schemeClr>
        </a:solidFill>
        <a:ln w="25400" cap="flat" cmpd="sng" algn="ctr">
          <a:solidFill>
            <a:schemeClr val="accent5">
              <a:hueOff val="-5463632"/>
              <a:satOff val="21896"/>
              <a:lumOff val="4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CBAA39-7EAE-4F35-855F-37BA77A5343B}">
      <dsp:nvSpPr>
        <dsp:cNvPr id="0" name=""/>
        <dsp:cNvSpPr/>
      </dsp:nvSpPr>
      <dsp:spPr>
        <a:xfrm>
          <a:off x="4722518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EF3165-3153-404D-9823-C60B9152CAF8}">
      <dsp:nvSpPr>
        <dsp:cNvPr id="0" name=""/>
        <dsp:cNvSpPr/>
      </dsp:nvSpPr>
      <dsp:spPr>
        <a:xfrm>
          <a:off x="5393637" y="1806536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6457019"/>
            <a:satOff val="25877"/>
            <a:lumOff val="5608"/>
            <a:alphaOff val="0"/>
          </a:schemeClr>
        </a:solidFill>
        <a:ln w="25400" cap="flat" cmpd="sng" algn="ctr">
          <a:solidFill>
            <a:schemeClr val="accent5">
              <a:hueOff val="-6457019"/>
              <a:satOff val="25877"/>
              <a:lumOff val="56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CEF0D-E8D1-4EFB-88D3-42A772BDFA49}">
      <dsp:nvSpPr>
        <dsp:cNvPr id="0" name=""/>
        <dsp:cNvSpPr/>
      </dsp:nvSpPr>
      <dsp:spPr>
        <a:xfrm>
          <a:off x="1368511" y="1894887"/>
          <a:ext cx="4833014" cy="706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chemeClr val="tx1"/>
              </a:solidFill>
            </a:rPr>
            <a:t>Weak weight for ethnic </a:t>
          </a:r>
          <a:r>
            <a:rPr lang="en-CA" sz="2000" b="1" kern="1200" dirty="0" smtClean="0">
              <a:solidFill>
                <a:schemeClr val="tx1"/>
              </a:solidFill>
            </a:rPr>
            <a:t>media; Francophone </a:t>
          </a:r>
          <a:r>
            <a:rPr lang="en-CA" sz="2000" b="1" kern="1200" dirty="0">
              <a:solidFill>
                <a:schemeClr val="tx1"/>
              </a:solidFill>
            </a:rPr>
            <a:t>sites try to address the problem </a:t>
          </a:r>
        </a:p>
      </dsp:txBody>
      <dsp:txXfrm>
        <a:off x="1368511" y="1894887"/>
        <a:ext cx="4833014" cy="706813"/>
      </dsp:txXfrm>
    </dsp:sp>
    <dsp:sp modelId="{E4BA1E2A-3BC8-49CC-98B2-19BD3467B007}">
      <dsp:nvSpPr>
        <dsp:cNvPr id="0" name=""/>
        <dsp:cNvSpPr/>
      </dsp:nvSpPr>
      <dsp:spPr>
        <a:xfrm>
          <a:off x="1368511" y="2744727"/>
          <a:ext cx="4770991" cy="433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>
              <a:solidFill>
                <a:srgbClr val="0000CC"/>
              </a:solidFill>
            </a:rPr>
            <a:t>Second generation  </a:t>
          </a:r>
        </a:p>
      </dsp:txBody>
      <dsp:txXfrm>
        <a:off x="1368511" y="2744727"/>
        <a:ext cx="4770991" cy="433726"/>
      </dsp:txXfrm>
    </dsp:sp>
    <dsp:sp modelId="{7031A438-C4A5-42DF-92D1-018FF8E384CF}">
      <dsp:nvSpPr>
        <dsp:cNvPr id="0" name=""/>
        <dsp:cNvSpPr/>
      </dsp:nvSpPr>
      <dsp:spPr>
        <a:xfrm>
          <a:off x="1368511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6953714"/>
            <a:satOff val="27868"/>
            <a:lumOff val="6040"/>
            <a:alphaOff val="0"/>
          </a:schemeClr>
        </a:solidFill>
        <a:ln w="25400" cap="flat" cmpd="sng" algn="ctr">
          <a:solidFill>
            <a:schemeClr val="accent5">
              <a:hueOff val="-6953714"/>
              <a:satOff val="27868"/>
              <a:lumOff val="6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57A196-A2B4-4C9E-96A8-8C1256A610C8}">
      <dsp:nvSpPr>
        <dsp:cNvPr id="0" name=""/>
        <dsp:cNvSpPr/>
      </dsp:nvSpPr>
      <dsp:spPr>
        <a:xfrm>
          <a:off x="2039100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4B084B-3A2B-410C-9103-3AC27CD685DB}">
      <dsp:nvSpPr>
        <dsp:cNvPr id="0" name=""/>
        <dsp:cNvSpPr/>
      </dsp:nvSpPr>
      <dsp:spPr>
        <a:xfrm>
          <a:off x="2710219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CCA183-D980-4EB3-B82D-A500F1CE0550}">
      <dsp:nvSpPr>
        <dsp:cNvPr id="0" name=""/>
        <dsp:cNvSpPr/>
      </dsp:nvSpPr>
      <dsp:spPr>
        <a:xfrm>
          <a:off x="3380809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8443795"/>
            <a:satOff val="33839"/>
            <a:lumOff val="7334"/>
            <a:alphaOff val="0"/>
          </a:schemeClr>
        </a:solidFill>
        <a:ln w="25400" cap="flat" cmpd="sng" algn="ctr">
          <a:solidFill>
            <a:schemeClr val="accent5">
              <a:hueOff val="-8443795"/>
              <a:satOff val="33839"/>
              <a:lumOff val="733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5EF44-9677-48CD-A853-6501C7E4A28D}">
      <dsp:nvSpPr>
        <dsp:cNvPr id="0" name=""/>
        <dsp:cNvSpPr/>
      </dsp:nvSpPr>
      <dsp:spPr>
        <a:xfrm>
          <a:off x="4051928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8940489"/>
            <a:satOff val="35830"/>
            <a:lumOff val="7765"/>
            <a:alphaOff val="0"/>
          </a:schemeClr>
        </a:solidFill>
        <a:ln w="25400" cap="flat" cmpd="sng" algn="ctr">
          <a:solidFill>
            <a:schemeClr val="accent5">
              <a:hueOff val="-8940489"/>
              <a:satOff val="35830"/>
              <a:lumOff val="77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DD90A-83E2-4BBF-9501-BAF81E284E6C}">
      <dsp:nvSpPr>
        <dsp:cNvPr id="0" name=""/>
        <dsp:cNvSpPr/>
      </dsp:nvSpPr>
      <dsp:spPr>
        <a:xfrm>
          <a:off x="4722518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9437183"/>
            <a:satOff val="37820"/>
            <a:lumOff val="8197"/>
            <a:alphaOff val="0"/>
          </a:schemeClr>
        </a:solidFill>
        <a:ln w="25400" cap="flat" cmpd="sng" algn="ctr">
          <a:solidFill>
            <a:schemeClr val="accent5">
              <a:hueOff val="-9437183"/>
              <a:satOff val="37820"/>
              <a:lumOff val="8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E978EF-60BF-4221-9034-8E4478343570}">
      <dsp:nvSpPr>
        <dsp:cNvPr id="0" name=""/>
        <dsp:cNvSpPr/>
      </dsp:nvSpPr>
      <dsp:spPr>
        <a:xfrm>
          <a:off x="5393637" y="3178453"/>
          <a:ext cx="1116412" cy="883517"/>
        </a:xfrm>
        <a:prstGeom prst="chevron">
          <a:avLst>
            <a:gd name="adj" fmla="val 7061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48A3B-7568-40FF-AF52-C01AC1EE6F23}">
      <dsp:nvSpPr>
        <dsp:cNvPr id="0" name=""/>
        <dsp:cNvSpPr/>
      </dsp:nvSpPr>
      <dsp:spPr>
        <a:xfrm>
          <a:off x="1368511" y="3266805"/>
          <a:ext cx="4833014" cy="7068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b="1" kern="1200" dirty="0">
              <a:solidFill>
                <a:schemeClr val="tx1"/>
              </a:solidFill>
            </a:rPr>
            <a:t>Does not recognize itself </a:t>
          </a:r>
          <a:r>
            <a:rPr lang="en-CA" sz="2000" b="1" kern="1200" dirty="0" smtClean="0">
              <a:solidFill>
                <a:schemeClr val="tx1"/>
              </a:solidFill>
            </a:rPr>
            <a:t>in parents‘ culture </a:t>
          </a:r>
          <a:endParaRPr lang="en-CA" sz="2000" b="1" kern="1200" dirty="0">
            <a:solidFill>
              <a:schemeClr val="tx1"/>
            </a:solidFill>
          </a:endParaRPr>
        </a:p>
      </dsp:txBody>
      <dsp:txXfrm>
        <a:off x="1368511" y="3266805"/>
        <a:ext cx="4833014" cy="70681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85A7DE-887C-456D-B44A-E49B64DB8E8B}">
      <dsp:nvSpPr>
        <dsp:cNvPr id="0" name=""/>
        <dsp:cNvSpPr/>
      </dsp:nvSpPr>
      <dsp:spPr>
        <a:xfrm>
          <a:off x="0" y="0"/>
          <a:ext cx="7416824" cy="1489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Use of French at home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>
              <a:solidFill>
                <a:srgbClr val="FF9900"/>
              </a:solidFill>
              <a:latin typeface="Estrangelo Edessa" pitchFamily="66" charset="0"/>
              <a:cs typeface="Estrangelo Edessa" pitchFamily="66" charset="0"/>
            </a:rPr>
            <a:t>Use of ethnic languages at home &amp; other occasions </a:t>
          </a:r>
        </a:p>
      </dsp:txBody>
      <dsp:txXfrm>
        <a:off x="1632331" y="0"/>
        <a:ext cx="5784492" cy="1489662"/>
      </dsp:txXfrm>
    </dsp:sp>
    <dsp:sp modelId="{CD051185-7222-4214-A87D-C0EBAA39788F}">
      <dsp:nvSpPr>
        <dsp:cNvPr id="0" name=""/>
        <dsp:cNvSpPr/>
      </dsp:nvSpPr>
      <dsp:spPr>
        <a:xfrm>
          <a:off x="148966" y="148966"/>
          <a:ext cx="1483364" cy="11917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3A9F9-D2BE-407C-A01E-E91BC79B1573}">
      <dsp:nvSpPr>
        <dsp:cNvPr id="0" name=""/>
        <dsp:cNvSpPr/>
      </dsp:nvSpPr>
      <dsp:spPr>
        <a:xfrm>
          <a:off x="0" y="1638628"/>
          <a:ext cx="7416824" cy="1489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Reinforce feelings of belonging &amp; cohesion between newcomers from same cultural &amp; linguistic backgrounds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Production  </a:t>
          </a:r>
          <a:r>
            <a:rPr lang="en-CA" sz="2400" b="1" kern="1200" dirty="0" smtClean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of ethno-cultural </a:t>
          </a:r>
          <a:r>
            <a:rPr lang="en-CA" sz="2400" b="1" kern="1200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artifacts   </a:t>
          </a:r>
        </a:p>
      </dsp:txBody>
      <dsp:txXfrm>
        <a:off x="1632331" y="1638628"/>
        <a:ext cx="5784492" cy="1489662"/>
      </dsp:txXfrm>
    </dsp:sp>
    <dsp:sp modelId="{996ACCAF-FE47-4844-BE65-4A007FB22FFF}">
      <dsp:nvSpPr>
        <dsp:cNvPr id="0" name=""/>
        <dsp:cNvSpPr/>
      </dsp:nvSpPr>
      <dsp:spPr>
        <a:xfrm>
          <a:off x="148966" y="1787594"/>
          <a:ext cx="1483364" cy="11917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768AB7-439B-492A-8C4F-348331B99084}">
      <dsp:nvSpPr>
        <dsp:cNvPr id="0" name=""/>
        <dsp:cNvSpPr/>
      </dsp:nvSpPr>
      <dsp:spPr>
        <a:xfrm>
          <a:off x="0" y="3277256"/>
          <a:ext cx="7416824" cy="14896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Reinforce collaboration &amp; linguistic partnerships with the </a:t>
          </a:r>
          <a:r>
            <a:rPr lang="en-CA" sz="2400" b="1" kern="1200" dirty="0" smtClean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Franco-Ontarian </a:t>
          </a:r>
          <a:r>
            <a:rPr lang="en-CA" sz="2400" b="1" kern="1200" dirty="0">
              <a:solidFill>
                <a:srgbClr val="FFC000"/>
              </a:solidFill>
              <a:latin typeface="Estrangelo Edessa" pitchFamily="66" charset="0"/>
              <a:cs typeface="Estrangelo Edessa" pitchFamily="66" charset="0"/>
            </a:rPr>
            <a:t>community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kern="1200" dirty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Teaching French to younger </a:t>
          </a:r>
          <a:r>
            <a:rPr lang="en-CA" sz="2400" kern="1200" dirty="0" smtClean="0">
              <a:solidFill>
                <a:srgbClr val="FFFF00"/>
              </a:solidFill>
              <a:latin typeface="Estrangelo Edessa" pitchFamily="66" charset="0"/>
              <a:cs typeface="Estrangelo Edessa" pitchFamily="66" charset="0"/>
            </a:rPr>
            <a:t>generations</a:t>
          </a:r>
          <a:endParaRPr lang="en-CA" sz="2400" kern="1200" dirty="0">
            <a:solidFill>
              <a:srgbClr val="FFFF00"/>
            </a:solidFill>
            <a:latin typeface="Estrangelo Edessa" pitchFamily="66" charset="0"/>
            <a:cs typeface="Estrangelo Edessa" pitchFamily="66" charset="0"/>
          </a:endParaRPr>
        </a:p>
      </dsp:txBody>
      <dsp:txXfrm>
        <a:off x="1632331" y="3277256"/>
        <a:ext cx="5784492" cy="1489662"/>
      </dsp:txXfrm>
    </dsp:sp>
    <dsp:sp modelId="{500F6914-1899-42C8-AF34-7E056FDC2670}">
      <dsp:nvSpPr>
        <dsp:cNvPr id="0" name=""/>
        <dsp:cNvSpPr/>
      </dsp:nvSpPr>
      <dsp:spPr>
        <a:xfrm>
          <a:off x="148966" y="3426223"/>
          <a:ext cx="1483364" cy="119172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CDAF83-5FF3-434A-8681-7DCD3BC2C544}">
      <dsp:nvSpPr>
        <dsp:cNvPr id="0" name=""/>
        <dsp:cNvSpPr/>
      </dsp:nvSpPr>
      <dsp:spPr>
        <a:xfrm>
          <a:off x="996812" y="0"/>
          <a:ext cx="2249417" cy="22493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/>
            <a:t>Individual</a:t>
          </a:r>
        </a:p>
      </dsp:txBody>
      <dsp:txXfrm>
        <a:off x="1326231" y="329415"/>
        <a:ext cx="1590579" cy="1590555"/>
      </dsp:txXfrm>
    </dsp:sp>
    <dsp:sp modelId="{92DA6E54-ED99-4C94-82BD-D313A878CCA1}">
      <dsp:nvSpPr>
        <dsp:cNvPr id="0" name=""/>
        <dsp:cNvSpPr/>
      </dsp:nvSpPr>
      <dsp:spPr>
        <a:xfrm>
          <a:off x="2154607" y="1500214"/>
          <a:ext cx="2249417" cy="22493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/>
            <a:t>Institution </a:t>
          </a:r>
        </a:p>
      </dsp:txBody>
      <dsp:txXfrm>
        <a:off x="2484026" y="1829629"/>
        <a:ext cx="1590579" cy="1590555"/>
      </dsp:txXfrm>
    </dsp:sp>
    <dsp:sp modelId="{D54AB46F-6CA0-4A74-B319-5ECA2B10596F}">
      <dsp:nvSpPr>
        <dsp:cNvPr id="0" name=""/>
        <dsp:cNvSpPr/>
      </dsp:nvSpPr>
      <dsp:spPr>
        <a:xfrm>
          <a:off x="3311033" y="0"/>
          <a:ext cx="2249417" cy="22493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300" kern="1200"/>
            <a:t>Community </a:t>
          </a:r>
        </a:p>
      </dsp:txBody>
      <dsp:txXfrm>
        <a:off x="3640452" y="329415"/>
        <a:ext cx="1590579" cy="15905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01BC4-949A-4038-A512-0ED8EA952E1B}">
      <dsp:nvSpPr>
        <dsp:cNvPr id="0" name=""/>
        <dsp:cNvSpPr/>
      </dsp:nvSpPr>
      <dsp:spPr>
        <a:xfrm>
          <a:off x="3073434" y="40"/>
          <a:ext cx="1418508" cy="9220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>
              <a:solidFill>
                <a:schemeClr val="tx1"/>
              </a:solidFill>
            </a:rPr>
            <a:t>Rejection</a:t>
          </a:r>
        </a:p>
      </dsp:txBody>
      <dsp:txXfrm>
        <a:off x="3118444" y="45050"/>
        <a:ext cx="1328488" cy="832010"/>
      </dsp:txXfrm>
    </dsp:sp>
    <dsp:sp modelId="{0814C016-8361-4072-9656-2A3DB49CA5AE}">
      <dsp:nvSpPr>
        <dsp:cNvPr id="0" name=""/>
        <dsp:cNvSpPr/>
      </dsp:nvSpPr>
      <dsp:spPr>
        <a:xfrm>
          <a:off x="1938106" y="461055"/>
          <a:ext cx="3689162" cy="3689162"/>
        </a:xfrm>
        <a:custGeom>
          <a:avLst/>
          <a:gdLst/>
          <a:ahLst/>
          <a:cxnLst/>
          <a:rect l="0" t="0" r="0" b="0"/>
          <a:pathLst>
            <a:path>
              <a:moveTo>
                <a:pt x="2563611" y="145912"/>
              </a:moveTo>
              <a:arcTo wR="1844581" hR="1844581" stAng="17576547" swAng="196471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E9200-CCC6-47E5-8F5E-B244541575D7}">
      <dsp:nvSpPr>
        <dsp:cNvPr id="0" name=""/>
        <dsp:cNvSpPr/>
      </dsp:nvSpPr>
      <dsp:spPr>
        <a:xfrm>
          <a:off x="4827735" y="1274614"/>
          <a:ext cx="1418508" cy="92203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>
              <a:solidFill>
                <a:schemeClr val="tx1"/>
              </a:solidFill>
            </a:rPr>
            <a:t>Media negative image</a:t>
          </a:r>
        </a:p>
      </dsp:txBody>
      <dsp:txXfrm>
        <a:off x="4872745" y="1319624"/>
        <a:ext cx="1328488" cy="832010"/>
      </dsp:txXfrm>
    </dsp:sp>
    <dsp:sp modelId="{8E55B35C-D20E-480B-8658-61B523B49EAA}">
      <dsp:nvSpPr>
        <dsp:cNvPr id="0" name=""/>
        <dsp:cNvSpPr/>
      </dsp:nvSpPr>
      <dsp:spPr>
        <a:xfrm>
          <a:off x="1938106" y="461055"/>
          <a:ext cx="3689162" cy="3689162"/>
        </a:xfrm>
        <a:custGeom>
          <a:avLst/>
          <a:gdLst/>
          <a:ahLst/>
          <a:cxnLst/>
          <a:rect l="0" t="0" r="0" b="0"/>
          <a:pathLst>
            <a:path>
              <a:moveTo>
                <a:pt x="3686600" y="1747392"/>
              </a:moveTo>
              <a:arcTo wR="1844581" hR="1844581" stAng="21418786" swAng="2198745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352AB1-39CA-42DE-A2DB-94C0AB6CADDA}">
      <dsp:nvSpPr>
        <dsp:cNvPr id="0" name=""/>
        <dsp:cNvSpPr/>
      </dsp:nvSpPr>
      <dsp:spPr>
        <a:xfrm>
          <a:off x="4157651" y="3336919"/>
          <a:ext cx="1418508" cy="92203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>
              <a:solidFill>
                <a:srgbClr val="FFFF00"/>
              </a:solidFill>
            </a:rPr>
            <a:t>More visibility </a:t>
          </a:r>
        </a:p>
      </dsp:txBody>
      <dsp:txXfrm>
        <a:off x="4202661" y="3381929"/>
        <a:ext cx="1328488" cy="832010"/>
      </dsp:txXfrm>
    </dsp:sp>
    <dsp:sp modelId="{52C74A53-E60C-46B8-9CCE-8B3956435E8A}">
      <dsp:nvSpPr>
        <dsp:cNvPr id="0" name=""/>
        <dsp:cNvSpPr/>
      </dsp:nvSpPr>
      <dsp:spPr>
        <a:xfrm>
          <a:off x="1938106" y="461055"/>
          <a:ext cx="3689162" cy="3689162"/>
        </a:xfrm>
        <a:custGeom>
          <a:avLst/>
          <a:gdLst/>
          <a:ahLst/>
          <a:cxnLst/>
          <a:rect l="0" t="0" r="0" b="0"/>
          <a:pathLst>
            <a:path>
              <a:moveTo>
                <a:pt x="2212199" y="3652159"/>
              </a:moveTo>
              <a:arcTo wR="1844581" hR="1844581" stAng="4710252" swAng="1379496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C42A7-94DD-4DFF-A115-6673A0838DE4}">
      <dsp:nvSpPr>
        <dsp:cNvPr id="0" name=""/>
        <dsp:cNvSpPr/>
      </dsp:nvSpPr>
      <dsp:spPr>
        <a:xfrm>
          <a:off x="1989216" y="3336919"/>
          <a:ext cx="1418508" cy="92203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>
              <a:solidFill>
                <a:schemeClr val="tx1"/>
              </a:solidFill>
            </a:rPr>
            <a:t>Self affirmation </a:t>
          </a:r>
        </a:p>
      </dsp:txBody>
      <dsp:txXfrm>
        <a:off x="2034226" y="3381929"/>
        <a:ext cx="1328488" cy="832010"/>
      </dsp:txXfrm>
    </dsp:sp>
    <dsp:sp modelId="{3DF718E0-9D99-41FE-9D48-D10A7F156243}">
      <dsp:nvSpPr>
        <dsp:cNvPr id="0" name=""/>
        <dsp:cNvSpPr/>
      </dsp:nvSpPr>
      <dsp:spPr>
        <a:xfrm>
          <a:off x="1938106" y="461055"/>
          <a:ext cx="3689162" cy="3689162"/>
        </a:xfrm>
        <a:custGeom>
          <a:avLst/>
          <a:gdLst/>
          <a:ahLst/>
          <a:cxnLst/>
          <a:rect l="0" t="0" r="0" b="0"/>
          <a:pathLst>
            <a:path>
              <a:moveTo>
                <a:pt x="308645" y="2866041"/>
              </a:moveTo>
              <a:arcTo wR="1844581" hR="1844581" stAng="8782469" swAng="2198745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91B1A1-1DD2-46CF-9BEE-A4CCDB818D53}">
      <dsp:nvSpPr>
        <dsp:cNvPr id="0" name=""/>
        <dsp:cNvSpPr/>
      </dsp:nvSpPr>
      <dsp:spPr>
        <a:xfrm>
          <a:off x="1319132" y="1274614"/>
          <a:ext cx="1418508" cy="92203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>
              <a:solidFill>
                <a:schemeClr val="tx1"/>
              </a:solidFill>
            </a:rPr>
            <a:t>Lost in the dominant culture</a:t>
          </a:r>
        </a:p>
      </dsp:txBody>
      <dsp:txXfrm>
        <a:off x="1364142" y="1319624"/>
        <a:ext cx="1328488" cy="832010"/>
      </dsp:txXfrm>
    </dsp:sp>
    <dsp:sp modelId="{5DB36FAD-CBC1-44CC-AA9E-4A61740925C4}">
      <dsp:nvSpPr>
        <dsp:cNvPr id="0" name=""/>
        <dsp:cNvSpPr/>
      </dsp:nvSpPr>
      <dsp:spPr>
        <a:xfrm>
          <a:off x="1938106" y="461055"/>
          <a:ext cx="3689162" cy="3689162"/>
        </a:xfrm>
        <a:custGeom>
          <a:avLst/>
          <a:gdLst/>
          <a:ahLst/>
          <a:cxnLst/>
          <a:rect l="0" t="0" r="0" b="0"/>
          <a:pathLst>
            <a:path>
              <a:moveTo>
                <a:pt x="320998" y="804784"/>
              </a:moveTo>
              <a:arcTo wR="1844581" hR="1844581" stAng="12858738" swAng="1964715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1D2544-2193-4CD9-89BD-09A759F37BFE}">
      <dsp:nvSpPr>
        <dsp:cNvPr id="0" name=""/>
        <dsp:cNvSpPr/>
      </dsp:nvSpPr>
      <dsp:spPr>
        <a:xfrm>
          <a:off x="0" y="702651"/>
          <a:ext cx="2187052" cy="1312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 smtClean="0">
              <a:solidFill>
                <a:srgbClr val="FFFF00"/>
              </a:solidFill>
            </a:rPr>
            <a:t>Everyday </a:t>
          </a:r>
          <a:r>
            <a:rPr lang="en-CA" sz="2600" b="1" kern="1200" dirty="0">
              <a:solidFill>
                <a:srgbClr val="FFFF00"/>
              </a:solidFill>
            </a:rPr>
            <a:t>life </a:t>
          </a:r>
        </a:p>
      </dsp:txBody>
      <dsp:txXfrm>
        <a:off x="0" y="702651"/>
        <a:ext cx="2187052" cy="1312231"/>
      </dsp:txXfrm>
    </dsp:sp>
    <dsp:sp modelId="{D9B20ED5-9011-4227-83F0-D0C4F14336DA}">
      <dsp:nvSpPr>
        <dsp:cNvPr id="0" name=""/>
        <dsp:cNvSpPr/>
      </dsp:nvSpPr>
      <dsp:spPr>
        <a:xfrm>
          <a:off x="2405757" y="702651"/>
          <a:ext cx="2187052" cy="1312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FFFF00"/>
              </a:solidFill>
            </a:rPr>
            <a:t>Perception of surrounding environment </a:t>
          </a:r>
        </a:p>
      </dsp:txBody>
      <dsp:txXfrm>
        <a:off x="2405757" y="702651"/>
        <a:ext cx="2187052" cy="1312231"/>
      </dsp:txXfrm>
    </dsp:sp>
    <dsp:sp modelId="{6AD456BB-27F0-406B-9B5B-8F1F1885F55D}">
      <dsp:nvSpPr>
        <dsp:cNvPr id="0" name=""/>
        <dsp:cNvSpPr/>
      </dsp:nvSpPr>
      <dsp:spPr>
        <a:xfrm>
          <a:off x="4811515" y="702651"/>
          <a:ext cx="2187052" cy="1312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FFFF00"/>
              </a:solidFill>
            </a:rPr>
            <a:t>Autonomy affirmation</a:t>
          </a:r>
        </a:p>
      </dsp:txBody>
      <dsp:txXfrm>
        <a:off x="4811515" y="702651"/>
        <a:ext cx="2187052" cy="1312231"/>
      </dsp:txXfrm>
    </dsp:sp>
    <dsp:sp modelId="{5D9F6039-0C48-4165-82E8-0091FC901F55}">
      <dsp:nvSpPr>
        <dsp:cNvPr id="0" name=""/>
        <dsp:cNvSpPr/>
      </dsp:nvSpPr>
      <dsp:spPr>
        <a:xfrm>
          <a:off x="1202878" y="2233588"/>
          <a:ext cx="2187052" cy="1312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FFFF00"/>
              </a:solidFill>
            </a:rPr>
            <a:t>Identity as a defense mechanism</a:t>
          </a:r>
        </a:p>
      </dsp:txBody>
      <dsp:txXfrm>
        <a:off x="1202878" y="2233588"/>
        <a:ext cx="2187052" cy="1312231"/>
      </dsp:txXfrm>
    </dsp:sp>
    <dsp:sp modelId="{CC8DFD60-0BBF-434C-8CC1-B6C1222094DF}">
      <dsp:nvSpPr>
        <dsp:cNvPr id="0" name=""/>
        <dsp:cNvSpPr/>
      </dsp:nvSpPr>
      <dsp:spPr>
        <a:xfrm>
          <a:off x="3608636" y="2233588"/>
          <a:ext cx="2187052" cy="131223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FFFF00"/>
              </a:solidFill>
            </a:rPr>
            <a:t>Desire to be authentic </a:t>
          </a:r>
        </a:p>
      </dsp:txBody>
      <dsp:txXfrm>
        <a:off x="3608636" y="2233588"/>
        <a:ext cx="2187052" cy="13122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91A298-B5A8-458E-A8AD-10AB887CA1AD}">
      <dsp:nvSpPr>
        <dsp:cNvPr id="0" name=""/>
        <dsp:cNvSpPr/>
      </dsp:nvSpPr>
      <dsp:spPr>
        <a:xfrm rot="5400000">
          <a:off x="-253772" y="256533"/>
          <a:ext cx="1691818" cy="118427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/>
            <a:t>Language</a:t>
          </a:r>
        </a:p>
      </dsp:txBody>
      <dsp:txXfrm rot="-5400000">
        <a:off x="1" y="594896"/>
        <a:ext cx="1184272" cy="507546"/>
      </dsp:txXfrm>
    </dsp:sp>
    <dsp:sp modelId="{40EB43E5-5BE0-44EF-B943-875693EBE311}">
      <dsp:nvSpPr>
        <dsp:cNvPr id="0" name=""/>
        <dsp:cNvSpPr/>
      </dsp:nvSpPr>
      <dsp:spPr>
        <a:xfrm rot="5400000">
          <a:off x="4074743" y="-2887709"/>
          <a:ext cx="1099682" cy="68806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0000FF"/>
              </a:solidFill>
            </a:rPr>
            <a:t>Linguistic vitality (provincial level) </a:t>
          </a:r>
          <a:endParaRPr lang="en-CA" sz="3100" b="1" kern="1200" dirty="0">
            <a:solidFill>
              <a:srgbClr val="0000FF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FF0000"/>
              </a:solidFill>
            </a:rPr>
            <a:t>Linguistic vitality (ethnic level) </a:t>
          </a:r>
          <a:endParaRPr lang="en-CA" sz="3100" b="1" kern="1200" dirty="0">
            <a:solidFill>
              <a:srgbClr val="FF0000"/>
            </a:solidFill>
          </a:endParaRPr>
        </a:p>
      </dsp:txBody>
      <dsp:txXfrm rot="-5400000">
        <a:off x="1184273" y="56443"/>
        <a:ext cx="6826941" cy="992318"/>
      </dsp:txXfrm>
    </dsp:sp>
    <dsp:sp modelId="{5887E68A-618F-4376-B90E-4A16E5894787}">
      <dsp:nvSpPr>
        <dsp:cNvPr id="0" name=""/>
        <dsp:cNvSpPr/>
      </dsp:nvSpPr>
      <dsp:spPr>
        <a:xfrm rot="5400000">
          <a:off x="-253772" y="1755319"/>
          <a:ext cx="1691818" cy="1184272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/>
            <a:t>Services </a:t>
          </a:r>
        </a:p>
      </dsp:txBody>
      <dsp:txXfrm rot="-5400000">
        <a:off x="1" y="2093682"/>
        <a:ext cx="1184272" cy="507546"/>
      </dsp:txXfrm>
    </dsp:sp>
    <dsp:sp modelId="{8297672C-F6C5-4CA0-9D9E-19372037DD72}">
      <dsp:nvSpPr>
        <dsp:cNvPr id="0" name=""/>
        <dsp:cNvSpPr/>
      </dsp:nvSpPr>
      <dsp:spPr>
        <a:xfrm rot="5400000">
          <a:off x="4074743" y="-1388924"/>
          <a:ext cx="1099682" cy="68806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C00000"/>
              </a:solidFill>
            </a:rPr>
            <a:t>Ethno-specific cultural agencies</a:t>
          </a:r>
          <a:endParaRPr lang="en-CA" sz="3100" b="1" kern="1200" dirty="0">
            <a:solidFill>
              <a:srgbClr val="C00000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0070C0"/>
              </a:solidFill>
            </a:rPr>
            <a:t>Organization of cultural events</a:t>
          </a:r>
          <a:endParaRPr lang="en-CA" sz="3100" b="1" kern="1200" dirty="0">
            <a:solidFill>
              <a:srgbClr val="0070C0"/>
            </a:solidFill>
          </a:endParaRPr>
        </a:p>
      </dsp:txBody>
      <dsp:txXfrm rot="-5400000">
        <a:off x="1184273" y="1555228"/>
        <a:ext cx="6826941" cy="992318"/>
      </dsp:txXfrm>
    </dsp:sp>
    <dsp:sp modelId="{E4561AE5-2A1F-4242-A8F8-B593B2D85BA2}">
      <dsp:nvSpPr>
        <dsp:cNvPr id="0" name=""/>
        <dsp:cNvSpPr/>
      </dsp:nvSpPr>
      <dsp:spPr>
        <a:xfrm rot="5400000">
          <a:off x="-253772" y="3254104"/>
          <a:ext cx="1691818" cy="1184272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200" kern="1200"/>
            <a:t>Education </a:t>
          </a:r>
        </a:p>
      </dsp:txBody>
      <dsp:txXfrm rot="-5400000">
        <a:off x="1" y="3592467"/>
        <a:ext cx="1184272" cy="507546"/>
      </dsp:txXfrm>
    </dsp:sp>
    <dsp:sp modelId="{20B9A1ED-F526-4BC3-A2DC-82908F26D0A3}">
      <dsp:nvSpPr>
        <dsp:cNvPr id="0" name=""/>
        <dsp:cNvSpPr/>
      </dsp:nvSpPr>
      <dsp:spPr>
        <a:xfrm rot="5400000">
          <a:off x="4074743" y="109861"/>
          <a:ext cx="1099682" cy="68806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0000FF"/>
              </a:solidFill>
            </a:rPr>
            <a:t>National language schools </a:t>
          </a:r>
          <a:endParaRPr lang="en-CA" sz="3100" b="1" kern="1200" dirty="0">
            <a:solidFill>
              <a:srgbClr val="0000FF"/>
            </a:solidFill>
          </a:endParaRPr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3100" b="1" kern="1200" dirty="0" smtClean="0">
              <a:solidFill>
                <a:srgbClr val="9900FF"/>
              </a:solidFill>
            </a:rPr>
            <a:t>Living Arts and Culture exhibits </a:t>
          </a:r>
          <a:endParaRPr lang="en-CA" sz="3100" b="1" kern="1200" dirty="0">
            <a:solidFill>
              <a:srgbClr val="9900FF"/>
            </a:solidFill>
          </a:endParaRPr>
        </a:p>
      </dsp:txBody>
      <dsp:txXfrm rot="-5400000">
        <a:off x="1184273" y="3054013"/>
        <a:ext cx="6826941" cy="99231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EC5DEB-5F03-4CD6-A878-374FFC813EA7}">
      <dsp:nvSpPr>
        <dsp:cNvPr id="0" name=""/>
        <dsp:cNvSpPr/>
      </dsp:nvSpPr>
      <dsp:spPr>
        <a:xfrm rot="5400000">
          <a:off x="5006558" y="-1905295"/>
          <a:ext cx="1151002" cy="5253703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>
              <a:solidFill>
                <a:srgbClr val="0000FF"/>
              </a:solidFill>
            </a:rPr>
            <a:t>Independent churches that use French &amp; national languages  </a:t>
          </a:r>
          <a:endParaRPr lang="en-CA" sz="2500" b="1" kern="1200" dirty="0">
            <a:solidFill>
              <a:srgbClr val="0000FF"/>
            </a:solidFill>
          </a:endParaRPr>
        </a:p>
      </dsp:txBody>
      <dsp:txXfrm rot="-5400000">
        <a:off x="2955208" y="202242"/>
        <a:ext cx="5197516" cy="1038628"/>
      </dsp:txXfrm>
    </dsp:sp>
    <dsp:sp modelId="{27D05211-0F3A-4852-863B-E420E8DF619C}">
      <dsp:nvSpPr>
        <dsp:cNvPr id="0" name=""/>
        <dsp:cNvSpPr/>
      </dsp:nvSpPr>
      <dsp:spPr>
        <a:xfrm>
          <a:off x="0" y="2179"/>
          <a:ext cx="2955208" cy="143875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>
              <a:solidFill>
                <a:schemeClr val="accent2">
                  <a:lumMod val="50000"/>
                </a:schemeClr>
              </a:solidFill>
            </a:rPr>
            <a:t>Faith Communities </a:t>
          </a:r>
        </a:p>
      </dsp:txBody>
      <dsp:txXfrm>
        <a:off x="70234" y="72413"/>
        <a:ext cx="2814740" cy="1298285"/>
      </dsp:txXfrm>
    </dsp:sp>
    <dsp:sp modelId="{ADDD77F5-6709-4B58-97A4-8E23215427C7}">
      <dsp:nvSpPr>
        <dsp:cNvPr id="0" name=""/>
        <dsp:cNvSpPr/>
      </dsp:nvSpPr>
      <dsp:spPr>
        <a:xfrm rot="5400000">
          <a:off x="5006558" y="-394603"/>
          <a:ext cx="1151002" cy="5253703"/>
        </a:xfrm>
        <a:prstGeom prst="round2SameRect">
          <a:avLst/>
        </a:prstGeom>
        <a:solidFill>
          <a:schemeClr val="accent5">
            <a:tint val="40000"/>
            <a:alpha val="90000"/>
            <a:hueOff val="-5370241"/>
            <a:satOff val="24126"/>
            <a:lumOff val="1658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5370241"/>
              <a:satOff val="24126"/>
              <a:lumOff val="16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>
              <a:solidFill>
                <a:srgbClr val="0000FF"/>
              </a:solidFill>
            </a:rPr>
            <a:t>Provincial Union of Francophone Racial &amp; Ethno-cultural Minorities  </a:t>
          </a:r>
          <a:endParaRPr lang="en-CA" sz="2500" b="1" kern="1200" dirty="0">
            <a:solidFill>
              <a:srgbClr val="0000FF"/>
            </a:solidFill>
          </a:endParaRPr>
        </a:p>
      </dsp:txBody>
      <dsp:txXfrm rot="-5400000">
        <a:off x="2955208" y="1712934"/>
        <a:ext cx="5197516" cy="1038628"/>
      </dsp:txXfrm>
    </dsp:sp>
    <dsp:sp modelId="{73335912-CD55-48C9-9569-71756F4492B1}">
      <dsp:nvSpPr>
        <dsp:cNvPr id="0" name=""/>
        <dsp:cNvSpPr/>
      </dsp:nvSpPr>
      <dsp:spPr>
        <a:xfrm>
          <a:off x="0" y="1512871"/>
          <a:ext cx="2955208" cy="1438753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>
              <a:solidFill>
                <a:srgbClr val="FFFF00"/>
              </a:solidFill>
            </a:rPr>
            <a:t>Provincial Agencies </a:t>
          </a:r>
        </a:p>
      </dsp:txBody>
      <dsp:txXfrm>
        <a:off x="70234" y="1583105"/>
        <a:ext cx="2814740" cy="1298285"/>
      </dsp:txXfrm>
    </dsp:sp>
    <dsp:sp modelId="{F4E24054-2538-4B9A-AC27-8483945F3DC8}">
      <dsp:nvSpPr>
        <dsp:cNvPr id="0" name=""/>
        <dsp:cNvSpPr/>
      </dsp:nvSpPr>
      <dsp:spPr>
        <a:xfrm rot="5400000">
          <a:off x="5006558" y="1116087"/>
          <a:ext cx="1151002" cy="5253703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-10740482"/>
              <a:satOff val="48253"/>
              <a:lumOff val="33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500" b="1" kern="1200" dirty="0" smtClean="0">
              <a:solidFill>
                <a:srgbClr val="0000FF"/>
              </a:solidFill>
            </a:rPr>
            <a:t>Multiculturalism projects , visibility &amp; flourishing of ethnic culture </a:t>
          </a:r>
          <a:endParaRPr lang="en-CA" sz="2500" b="1" kern="1200" dirty="0">
            <a:solidFill>
              <a:srgbClr val="0000FF"/>
            </a:solidFill>
          </a:endParaRPr>
        </a:p>
      </dsp:txBody>
      <dsp:txXfrm rot="-5400000">
        <a:off x="2955208" y="3223625"/>
        <a:ext cx="5197516" cy="1038628"/>
      </dsp:txXfrm>
    </dsp:sp>
    <dsp:sp modelId="{25E9EB44-8B3C-4A24-89A1-1FD345477BAB}">
      <dsp:nvSpPr>
        <dsp:cNvPr id="0" name=""/>
        <dsp:cNvSpPr/>
      </dsp:nvSpPr>
      <dsp:spPr>
        <a:xfrm>
          <a:off x="0" y="3023562"/>
          <a:ext cx="2955208" cy="1438753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b="1" kern="1200" dirty="0">
              <a:solidFill>
                <a:schemeClr val="tx1"/>
              </a:solidFill>
            </a:rPr>
            <a:t>Access to Government Programs </a:t>
          </a:r>
        </a:p>
      </dsp:txBody>
      <dsp:txXfrm>
        <a:off x="70234" y="3093796"/>
        <a:ext cx="2814740" cy="12982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A8F58-B15F-4583-B2C0-A71AE4F2A54F}">
      <dsp:nvSpPr>
        <dsp:cNvPr id="0" name=""/>
        <dsp:cNvSpPr/>
      </dsp:nvSpPr>
      <dsp:spPr>
        <a:xfrm rot="5400000">
          <a:off x="-214764" y="215784"/>
          <a:ext cx="1431760" cy="100223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700" kern="1200"/>
            <a:t>Level 1</a:t>
          </a:r>
        </a:p>
      </dsp:txBody>
      <dsp:txXfrm rot="-5400000">
        <a:off x="0" y="502136"/>
        <a:ext cx="1002232" cy="429528"/>
      </dsp:txXfrm>
    </dsp:sp>
    <dsp:sp modelId="{FC8CBFE1-3FA5-426F-A65A-7D5AF10BE554}">
      <dsp:nvSpPr>
        <dsp:cNvPr id="0" name=""/>
        <dsp:cNvSpPr/>
      </dsp:nvSpPr>
      <dsp:spPr>
        <a:xfrm rot="5400000">
          <a:off x="4225325" y="-3073630"/>
          <a:ext cx="930644" cy="70779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 dirty="0">
              <a:solidFill>
                <a:srgbClr val="A50021"/>
              </a:solidFill>
            </a:rPr>
            <a:t>Canadian </a:t>
          </a:r>
          <a:r>
            <a:rPr lang="en-CA" sz="2600" b="1" kern="1200" dirty="0" smtClean="0">
              <a:solidFill>
                <a:srgbClr val="A50021"/>
              </a:solidFill>
            </a:rPr>
            <a:t>government </a:t>
          </a:r>
          <a:endParaRPr lang="en-CA" sz="2600" b="1" kern="1200" dirty="0">
            <a:solidFill>
              <a:srgbClr val="A50021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>
              <a:solidFill>
                <a:srgbClr val="A50021"/>
              </a:solidFill>
            </a:rPr>
            <a:t>Franco-Ontarian community </a:t>
          </a:r>
        </a:p>
      </dsp:txBody>
      <dsp:txXfrm rot="-5400000">
        <a:off x="1151695" y="45430"/>
        <a:ext cx="7032475" cy="839784"/>
      </dsp:txXfrm>
    </dsp:sp>
    <dsp:sp modelId="{0E3F2CCB-15DD-4199-9DB5-69BBD74F053B}">
      <dsp:nvSpPr>
        <dsp:cNvPr id="0" name=""/>
        <dsp:cNvSpPr/>
      </dsp:nvSpPr>
      <dsp:spPr>
        <a:xfrm rot="5400000">
          <a:off x="-214764" y="1451111"/>
          <a:ext cx="1431760" cy="1002232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700" kern="1200"/>
            <a:t>Level 2</a:t>
          </a:r>
        </a:p>
      </dsp:txBody>
      <dsp:txXfrm rot="-5400000">
        <a:off x="0" y="1737463"/>
        <a:ext cx="1002232" cy="429528"/>
      </dsp:txXfrm>
    </dsp:sp>
    <dsp:sp modelId="{968EC3AE-7CC3-4763-9B9E-E1B4EB6B8789}">
      <dsp:nvSpPr>
        <dsp:cNvPr id="0" name=""/>
        <dsp:cNvSpPr/>
      </dsp:nvSpPr>
      <dsp:spPr>
        <a:xfrm rot="5400000">
          <a:off x="4150594" y="-1912013"/>
          <a:ext cx="930644" cy="72273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 dirty="0">
              <a:solidFill>
                <a:srgbClr val="996633"/>
              </a:solidFill>
            </a:rPr>
            <a:t>Francophone </a:t>
          </a:r>
          <a:r>
            <a:rPr lang="en-CA" sz="2600" b="1" kern="1200" dirty="0" smtClean="0">
              <a:solidFill>
                <a:srgbClr val="996633"/>
              </a:solidFill>
            </a:rPr>
            <a:t>media </a:t>
          </a:r>
          <a:endParaRPr lang="en-CA" sz="2600" b="1" kern="1200" dirty="0">
            <a:solidFill>
              <a:srgbClr val="996633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>
              <a:solidFill>
                <a:srgbClr val="A50021"/>
              </a:solidFill>
            </a:rPr>
            <a:t>French internet sites </a:t>
          </a:r>
        </a:p>
      </dsp:txBody>
      <dsp:txXfrm rot="-5400000">
        <a:off x="1002233" y="1281778"/>
        <a:ext cx="7181937" cy="839784"/>
      </dsp:txXfrm>
    </dsp:sp>
    <dsp:sp modelId="{B6877E49-4DFC-424F-BBD7-981F444F5FAA}">
      <dsp:nvSpPr>
        <dsp:cNvPr id="0" name=""/>
        <dsp:cNvSpPr/>
      </dsp:nvSpPr>
      <dsp:spPr>
        <a:xfrm rot="5400000">
          <a:off x="-214764" y="2686439"/>
          <a:ext cx="1431760" cy="1002232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700" kern="1200"/>
            <a:t>Level 3</a:t>
          </a:r>
        </a:p>
      </dsp:txBody>
      <dsp:txXfrm rot="-5400000">
        <a:off x="0" y="2972791"/>
        <a:ext cx="1002232" cy="429528"/>
      </dsp:txXfrm>
    </dsp:sp>
    <dsp:sp modelId="{700D3455-6E6B-44FB-B1D1-BDA3D153CF0E}">
      <dsp:nvSpPr>
        <dsp:cNvPr id="0" name=""/>
        <dsp:cNvSpPr/>
      </dsp:nvSpPr>
      <dsp:spPr>
        <a:xfrm rot="5400000">
          <a:off x="4150594" y="-676686"/>
          <a:ext cx="930644" cy="72273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 dirty="0">
              <a:solidFill>
                <a:srgbClr val="339933"/>
              </a:solidFill>
            </a:rPr>
            <a:t>Faith </a:t>
          </a:r>
          <a:r>
            <a:rPr lang="en-CA" sz="2600" b="1" kern="1200" dirty="0" smtClean="0">
              <a:solidFill>
                <a:srgbClr val="339933"/>
              </a:solidFill>
            </a:rPr>
            <a:t>communities</a:t>
          </a:r>
          <a:endParaRPr lang="en-CA" sz="2600" b="1" kern="1200" dirty="0">
            <a:solidFill>
              <a:srgbClr val="339933"/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600" b="1" kern="1200" dirty="0" smtClean="0">
              <a:solidFill>
                <a:srgbClr val="339933"/>
              </a:solidFill>
            </a:rPr>
            <a:t>Neighborhood communities   </a:t>
          </a:r>
          <a:endParaRPr lang="en-CA" sz="2600" b="1" kern="1200" dirty="0">
            <a:solidFill>
              <a:srgbClr val="339933"/>
            </a:solidFill>
          </a:endParaRPr>
        </a:p>
      </dsp:txBody>
      <dsp:txXfrm rot="-5400000">
        <a:off x="1002233" y="2517105"/>
        <a:ext cx="7181937" cy="83978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966490-E43A-41EA-9E9B-18B69B9EE890}">
      <dsp:nvSpPr>
        <dsp:cNvPr id="0" name=""/>
        <dsp:cNvSpPr/>
      </dsp:nvSpPr>
      <dsp:spPr>
        <a:xfrm>
          <a:off x="-4965979" y="-760907"/>
          <a:ext cx="5914302" cy="5914302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228DE4-A85E-4BD4-969F-D52AB8B8FA45}">
      <dsp:nvSpPr>
        <dsp:cNvPr id="0" name=""/>
        <dsp:cNvSpPr/>
      </dsp:nvSpPr>
      <dsp:spPr>
        <a:xfrm>
          <a:off x="609918" y="439248"/>
          <a:ext cx="7250586" cy="8784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7307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0000FF"/>
              </a:solidFill>
            </a:rPr>
            <a:t>Use of derogatory or discriminatory terms</a:t>
          </a:r>
        </a:p>
      </dsp:txBody>
      <dsp:txXfrm>
        <a:off x="609918" y="439248"/>
        <a:ext cx="7250586" cy="878497"/>
      </dsp:txXfrm>
    </dsp:sp>
    <dsp:sp modelId="{D11D535C-DFC7-4698-8D1F-ED4EBF93552F}">
      <dsp:nvSpPr>
        <dsp:cNvPr id="0" name=""/>
        <dsp:cNvSpPr/>
      </dsp:nvSpPr>
      <dsp:spPr>
        <a:xfrm>
          <a:off x="60857" y="329436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E9DB2C-5D0F-4B02-9005-B2235066F4E1}">
      <dsp:nvSpPr>
        <dsp:cNvPr id="0" name=""/>
        <dsp:cNvSpPr/>
      </dsp:nvSpPr>
      <dsp:spPr>
        <a:xfrm>
          <a:off x="929252" y="1756994"/>
          <a:ext cx="6931252" cy="878497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7307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0000FF"/>
              </a:solidFill>
            </a:rPr>
            <a:t>Imperfect statistical labels </a:t>
          </a:r>
          <a:r>
            <a:rPr lang="en-CA" sz="2600" b="1" kern="1200" dirty="0" smtClean="0">
              <a:solidFill>
                <a:srgbClr val="0000FF"/>
              </a:solidFill>
            </a:rPr>
            <a:t>(here</a:t>
          </a:r>
          <a:r>
            <a:rPr lang="en-CA" sz="2600" b="1" kern="1200" dirty="0">
              <a:solidFill>
                <a:srgbClr val="0000FF"/>
              </a:solidFill>
            </a:rPr>
            <a:t>, we are just numbers) </a:t>
          </a:r>
        </a:p>
      </dsp:txBody>
      <dsp:txXfrm>
        <a:off x="929252" y="1756994"/>
        <a:ext cx="6931252" cy="878497"/>
      </dsp:txXfrm>
    </dsp:sp>
    <dsp:sp modelId="{7739059B-9C00-4019-9640-CB6DEA2170B7}">
      <dsp:nvSpPr>
        <dsp:cNvPr id="0" name=""/>
        <dsp:cNvSpPr/>
      </dsp:nvSpPr>
      <dsp:spPr>
        <a:xfrm>
          <a:off x="380191" y="1647182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9D78BF-F46D-4EC6-9C23-758C038FB717}">
      <dsp:nvSpPr>
        <dsp:cNvPr id="0" name=""/>
        <dsp:cNvSpPr/>
      </dsp:nvSpPr>
      <dsp:spPr>
        <a:xfrm>
          <a:off x="609918" y="3074740"/>
          <a:ext cx="7250586" cy="878497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7307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b="1" kern="1200" dirty="0">
              <a:solidFill>
                <a:srgbClr val="0000FF"/>
              </a:solidFill>
            </a:rPr>
            <a:t>Allocation to lower social categories </a:t>
          </a:r>
        </a:p>
      </dsp:txBody>
      <dsp:txXfrm>
        <a:off x="609918" y="3074740"/>
        <a:ext cx="7250586" cy="878497"/>
      </dsp:txXfrm>
    </dsp:sp>
    <dsp:sp modelId="{2A74E729-CB4A-4E88-BCA1-81F4C68B4FA2}">
      <dsp:nvSpPr>
        <dsp:cNvPr id="0" name=""/>
        <dsp:cNvSpPr/>
      </dsp:nvSpPr>
      <dsp:spPr>
        <a:xfrm>
          <a:off x="60857" y="2964928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6A00D-5B57-4482-805F-87E7FC8C2772}">
      <dsp:nvSpPr>
        <dsp:cNvPr id="0" name=""/>
        <dsp:cNvSpPr/>
      </dsp:nvSpPr>
      <dsp:spPr>
        <a:xfrm>
          <a:off x="4705906" y="3092530"/>
          <a:ext cx="2246632" cy="145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b="1" kern="1200" dirty="0" smtClean="0"/>
            <a:t>Professional </a:t>
          </a:r>
          <a:endParaRPr lang="en-CA" sz="1800" b="1" kern="1200" dirty="0"/>
        </a:p>
      </dsp:txBody>
      <dsp:txXfrm>
        <a:off x="5411864" y="3488325"/>
        <a:ext cx="1508706" cy="1027545"/>
      </dsp:txXfrm>
    </dsp:sp>
    <dsp:sp modelId="{8F8A814E-D065-4CFA-925B-93F9B1E2D9A2}">
      <dsp:nvSpPr>
        <dsp:cNvPr id="0" name=""/>
        <dsp:cNvSpPr/>
      </dsp:nvSpPr>
      <dsp:spPr>
        <a:xfrm>
          <a:off x="1040348" y="3092530"/>
          <a:ext cx="2246632" cy="145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b="1" kern="1200" dirty="0"/>
            <a:t>Gender</a:t>
          </a:r>
        </a:p>
      </dsp:txBody>
      <dsp:txXfrm>
        <a:off x="1072316" y="3488325"/>
        <a:ext cx="1508706" cy="1027545"/>
      </dsp:txXfrm>
    </dsp:sp>
    <dsp:sp modelId="{D0CEC0E8-2C3F-409F-9D10-C2B494E2E3F5}">
      <dsp:nvSpPr>
        <dsp:cNvPr id="0" name=""/>
        <dsp:cNvSpPr/>
      </dsp:nvSpPr>
      <dsp:spPr>
        <a:xfrm>
          <a:off x="4705906" y="0"/>
          <a:ext cx="2246632" cy="145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b="1" kern="1200" dirty="0"/>
            <a:t>Religious</a:t>
          </a:r>
        </a:p>
      </dsp:txBody>
      <dsp:txXfrm>
        <a:off x="5411864" y="31968"/>
        <a:ext cx="1508706" cy="1027545"/>
      </dsp:txXfrm>
    </dsp:sp>
    <dsp:sp modelId="{7F8BB8C3-0D9B-433F-BACE-DD170158918D}">
      <dsp:nvSpPr>
        <dsp:cNvPr id="0" name=""/>
        <dsp:cNvSpPr/>
      </dsp:nvSpPr>
      <dsp:spPr>
        <a:xfrm>
          <a:off x="1040348" y="0"/>
          <a:ext cx="2246632" cy="1455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1800" b="1" kern="1200" dirty="0"/>
            <a:t>Socio-cultural 	</a:t>
          </a:r>
        </a:p>
      </dsp:txBody>
      <dsp:txXfrm>
        <a:off x="1072316" y="31968"/>
        <a:ext cx="1508706" cy="1027545"/>
      </dsp:txXfrm>
    </dsp:sp>
    <dsp:sp modelId="{86B3D184-DD72-48C9-AB36-7A450D586760}">
      <dsp:nvSpPr>
        <dsp:cNvPr id="0" name=""/>
        <dsp:cNvSpPr/>
      </dsp:nvSpPr>
      <dsp:spPr>
        <a:xfrm>
          <a:off x="1981751" y="259226"/>
          <a:ext cx="1969214" cy="1969214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rgbClr val="FFFF00"/>
              </a:solidFill>
            </a:rPr>
            <a:t>Poverty, single parenting, feeling of exclusion </a:t>
          </a:r>
          <a:endParaRPr lang="en-CA" sz="1600" b="1" kern="1200" dirty="0">
            <a:solidFill>
              <a:srgbClr val="FFFF00"/>
            </a:solidFill>
          </a:endParaRPr>
        </a:p>
      </dsp:txBody>
      <dsp:txXfrm>
        <a:off x="2558520" y="835995"/>
        <a:ext cx="1392445" cy="1392445"/>
      </dsp:txXfrm>
    </dsp:sp>
    <dsp:sp modelId="{7EF6A92E-52FB-4CF7-A450-C99E77767904}">
      <dsp:nvSpPr>
        <dsp:cNvPr id="0" name=""/>
        <dsp:cNvSpPr/>
      </dsp:nvSpPr>
      <dsp:spPr>
        <a:xfrm rot="5400000">
          <a:off x="4041922" y="259226"/>
          <a:ext cx="1969214" cy="1969214"/>
        </a:xfrm>
        <a:prstGeom prst="pieWedg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tx1"/>
              </a:solidFill>
            </a:rPr>
            <a:t>Christian, Muslim, Animist </a:t>
          </a:r>
          <a:endParaRPr lang="en-CA" sz="1600" b="1" kern="1200" dirty="0">
            <a:solidFill>
              <a:schemeClr val="tx1"/>
            </a:solidFill>
          </a:endParaRPr>
        </a:p>
      </dsp:txBody>
      <dsp:txXfrm rot="-5400000">
        <a:off x="4041922" y="835995"/>
        <a:ext cx="1392445" cy="1392445"/>
      </dsp:txXfrm>
    </dsp:sp>
    <dsp:sp modelId="{BAC1DB60-B964-4BEE-A7FC-1908EABFB1D2}">
      <dsp:nvSpPr>
        <dsp:cNvPr id="0" name=""/>
        <dsp:cNvSpPr/>
      </dsp:nvSpPr>
      <dsp:spPr>
        <a:xfrm rot="10800000">
          <a:off x="4041922" y="2319397"/>
          <a:ext cx="1969214" cy="1969214"/>
        </a:xfrm>
        <a:prstGeom prst="pieWedg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tx1"/>
              </a:solidFill>
            </a:rPr>
            <a:t>Unemployed, Temp &amp; low paying jobs </a:t>
          </a:r>
          <a:endParaRPr lang="en-CA" sz="1600" b="1" kern="1200" dirty="0">
            <a:solidFill>
              <a:schemeClr val="tx1"/>
            </a:solidFill>
          </a:endParaRPr>
        </a:p>
      </dsp:txBody>
      <dsp:txXfrm rot="10800000">
        <a:off x="4041922" y="2319397"/>
        <a:ext cx="1392445" cy="1392445"/>
      </dsp:txXfrm>
    </dsp:sp>
    <dsp:sp modelId="{76940825-0408-4B55-9944-E39734E3FA8D}">
      <dsp:nvSpPr>
        <dsp:cNvPr id="0" name=""/>
        <dsp:cNvSpPr/>
      </dsp:nvSpPr>
      <dsp:spPr>
        <a:xfrm rot="16200000">
          <a:off x="1981751" y="2319397"/>
          <a:ext cx="1969214" cy="1969214"/>
        </a:xfrm>
        <a:prstGeom prst="pieWedg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600" b="1" kern="1200" dirty="0" smtClean="0">
              <a:solidFill>
                <a:schemeClr val="tx1"/>
              </a:solidFill>
            </a:rPr>
            <a:t>Patriarchy, Status of women status, Bias </a:t>
          </a:r>
          <a:endParaRPr lang="en-CA" sz="1600" b="1" kern="1200" dirty="0">
            <a:solidFill>
              <a:schemeClr val="tx1"/>
            </a:solidFill>
          </a:endParaRPr>
        </a:p>
      </dsp:txBody>
      <dsp:txXfrm rot="5400000">
        <a:off x="2558520" y="2319397"/>
        <a:ext cx="1392445" cy="1392445"/>
      </dsp:txXfrm>
    </dsp:sp>
    <dsp:sp modelId="{648D7874-A41C-4B50-A2AF-ABD553B56127}">
      <dsp:nvSpPr>
        <dsp:cNvPr id="0" name=""/>
        <dsp:cNvSpPr/>
      </dsp:nvSpPr>
      <dsp:spPr>
        <a:xfrm>
          <a:off x="3656493" y="1864613"/>
          <a:ext cx="679901" cy="59121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CC1A4-1B6C-4AB0-B171-B8D4D7C77EEF}">
      <dsp:nvSpPr>
        <dsp:cNvPr id="0" name=""/>
        <dsp:cNvSpPr/>
      </dsp:nvSpPr>
      <dsp:spPr>
        <a:xfrm rot="10800000">
          <a:off x="3656493" y="2092005"/>
          <a:ext cx="679901" cy="591219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B72E8-C42F-4C10-9CCE-9BA468E3BEB9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1248C-9821-4BAB-BBCA-1450882C1DD3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8826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1795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51703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1915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9585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9542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1248C-9821-4BAB-BBCA-1450882C1DD3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65980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005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765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8409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422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34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652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924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500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4595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522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40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5EB74-86CC-4686-9BF4-9D75062CFACE}" type="datetimeFigureOut">
              <a:rPr lang="en-CA" smtClean="0"/>
              <a:pPr/>
              <a:t>18/09/2013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96F18-ACD1-47BE-BEA8-AD0DF0DB21FA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02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ltshiswaka@ocasi.org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64705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CdnImm # </a:t>
            </a: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17 </a:t>
            </a:r>
            <a:b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</a:b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Understanding Francophone </a:t>
            </a:r>
            <a: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</a:t>
            </a: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mmigration </a:t>
            </a:r>
            <a: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</a:t>
            </a: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ssues </a:t>
            </a:r>
            <a:b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</a:br>
            <a: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</a:br>
            <a:r>
              <a:rPr lang="en-CA" sz="20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Toronto, Sept. 26, 2013 </a:t>
            </a:r>
            <a:endParaRPr lang="en-CA" sz="2000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80920" cy="2808312"/>
          </a:xfrm>
          <a:solidFill>
            <a:srgbClr val="FFC000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CA" sz="2800" b="1" dirty="0">
                <a:solidFill>
                  <a:srgbClr val="9900FF"/>
                </a:solidFill>
              </a:rPr>
              <a:t>Negotiating </a:t>
            </a:r>
            <a:r>
              <a:rPr lang="en-CA" sz="2800" b="1" dirty="0" smtClean="0">
                <a:solidFill>
                  <a:srgbClr val="9900FF"/>
                </a:solidFill>
              </a:rPr>
              <a:t>Francophone </a:t>
            </a:r>
            <a:r>
              <a:rPr lang="en-CA" sz="2800" b="1" dirty="0">
                <a:solidFill>
                  <a:srgbClr val="9900FF"/>
                </a:solidFill>
              </a:rPr>
              <a:t>I</a:t>
            </a:r>
            <a:r>
              <a:rPr lang="en-CA" sz="2800" b="1" dirty="0" smtClean="0">
                <a:solidFill>
                  <a:srgbClr val="9900FF"/>
                </a:solidFill>
              </a:rPr>
              <a:t>dentity</a:t>
            </a:r>
            <a:r>
              <a:rPr lang="en-CA" sz="2800" b="1" dirty="0">
                <a:solidFill>
                  <a:srgbClr val="9900FF"/>
                </a:solidFill>
              </a:rPr>
              <a:t>: Issues for African and Caribbean Francophone Newcomers </a:t>
            </a:r>
          </a:p>
          <a:p>
            <a:pPr marL="0" indent="0" algn="ctr">
              <a:buNone/>
            </a:pPr>
            <a:endParaRPr lang="en-CA" sz="2000" b="1" dirty="0">
              <a:solidFill>
                <a:srgbClr val="003300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0" indent="0" algn="ctr">
              <a:buNone/>
            </a:pPr>
            <a:r>
              <a:rPr lang="en-CA" sz="2000" b="1" dirty="0" smtClean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Lumembo </a:t>
            </a:r>
            <a:r>
              <a:rPr lang="en-CA" sz="2000" b="1" dirty="0" smtClean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Tshiswaka</a:t>
            </a:r>
          </a:p>
          <a:p>
            <a:pPr marL="0" indent="0" algn="ctr">
              <a:buNone/>
            </a:pPr>
            <a:r>
              <a:rPr lang="en-CA" sz="2000" b="1" dirty="0" smtClean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Promotion &amp; Outreach Coordinator </a:t>
            </a:r>
          </a:p>
          <a:p>
            <a:pPr marL="0" indent="0" algn="ctr">
              <a:buNone/>
            </a:pPr>
            <a:r>
              <a:rPr lang="en-CA" sz="2000" b="1" dirty="0" smtClean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Etablissement.org </a:t>
            </a:r>
          </a:p>
          <a:p>
            <a:pPr marL="0" indent="0" algn="ctr">
              <a:buNone/>
            </a:pPr>
            <a:endParaRPr lang="en-CA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24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R</a:t>
            </a:r>
            <a:r>
              <a:rPr lang="fr-FR" sz="45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esearch for underlying factors</a:t>
            </a:r>
            <a:r>
              <a:rPr lang="fr-FR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endParaRPr lang="en-CA" sz="32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550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CA" sz="32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827058889"/>
              </p:ext>
            </p:extLst>
          </p:nvPr>
        </p:nvGraphicFramePr>
        <p:xfrm>
          <a:off x="323528" y="1124744"/>
          <a:ext cx="75653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548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62248" y="188640"/>
            <a:ext cx="77724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dirty="0" smtClean="0">
                <a:solidFill>
                  <a:srgbClr val="0000FF"/>
                </a:solidFill>
              </a:rPr>
              <a:t>At the individual level </a:t>
            </a:r>
            <a:endParaRPr lang="en-CA" sz="4000" dirty="0">
              <a:solidFill>
                <a:srgbClr val="0000FF"/>
              </a:solidFill>
              <a:latin typeface="Trebuchet MS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42510" y="966337"/>
            <a:ext cx="8229600" cy="462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endParaRPr lang="fr-FR" sz="3200" b="1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02606095"/>
              </p:ext>
            </p:extLst>
          </p:nvPr>
        </p:nvGraphicFramePr>
        <p:xfrm>
          <a:off x="1043608" y="1340768"/>
          <a:ext cx="699856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394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415935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At the community level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86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457200">
              <a:buFont typeface="Arial" pitchFamily="34" charset="0"/>
              <a:buChar char="•"/>
            </a:pPr>
            <a:endParaRPr lang="en-US" sz="3200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61885112"/>
              </p:ext>
            </p:extLst>
          </p:nvPr>
        </p:nvGraphicFramePr>
        <p:xfrm>
          <a:off x="467544" y="966337"/>
          <a:ext cx="8064896" cy="4694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58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487943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At the institutional level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2800" b="1" dirty="0">
              <a:latin typeface="Estrangelo Edessa" pitchFamily="66" charset="0"/>
              <a:cs typeface="Estrangelo Edessa" pitchFamily="66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021394782"/>
              </p:ext>
            </p:extLst>
          </p:nvPr>
        </p:nvGraphicFramePr>
        <p:xfrm>
          <a:off x="467544" y="1124744"/>
          <a:ext cx="8208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2121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Self identity perception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08720"/>
            <a:ext cx="8229600" cy="48965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CA" sz="2000" b="1" dirty="0" smtClean="0">
                <a:solidFill>
                  <a:srgbClr val="0000FF"/>
                </a:solidFill>
              </a:rPr>
              <a:t>Francophone </a:t>
            </a:r>
            <a:r>
              <a:rPr lang="en-CA" sz="2000" b="1" dirty="0">
                <a:solidFill>
                  <a:srgbClr val="0000FF"/>
                </a:solidFill>
              </a:rPr>
              <a:t>newcomers feel that their identities are maladjusted or affected by the following: </a:t>
            </a:r>
            <a:endParaRPr lang="en-CA" sz="2000" b="1" dirty="0" smtClean="0">
              <a:solidFill>
                <a:srgbClr val="0000FF"/>
              </a:solidFill>
            </a:endParaRPr>
          </a:p>
          <a:p>
            <a:endParaRPr lang="en-CA" sz="32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47015926"/>
              </p:ext>
            </p:extLst>
          </p:nvPr>
        </p:nvGraphicFramePr>
        <p:xfrm>
          <a:off x="116505" y="1828800"/>
          <a:ext cx="8229600" cy="39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188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solidFill>
                  <a:srgbClr val="0000FF"/>
                </a:solidFill>
              </a:rPr>
              <a:t>C</a:t>
            </a:r>
            <a:r>
              <a:rPr lang="fr-FR" b="1" dirty="0" smtClean="0">
                <a:solidFill>
                  <a:srgbClr val="0000FF"/>
                </a:solidFill>
              </a:rPr>
              <a:t>ategorization &amp; identity lost </a:t>
            </a:r>
            <a:endParaRPr lang="en-CA" dirty="0">
              <a:solidFill>
                <a:srgbClr val="0000FF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6229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571500" indent="-571500">
              <a:buFont typeface="Arial" pitchFamily="34" charset="0"/>
              <a:buChar char="•"/>
            </a:pPr>
            <a:endParaRPr lang="en-US" sz="36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16523794"/>
              </p:ext>
            </p:extLst>
          </p:nvPr>
        </p:nvGraphicFramePr>
        <p:xfrm>
          <a:off x="251520" y="1196751"/>
          <a:ext cx="7920880" cy="439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23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 quick look at Francophone newcomers’ identities  </a:t>
            </a:r>
            <a:endParaRPr lang="en-CA" sz="3200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836711"/>
            <a:ext cx="8229600" cy="4677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endParaRPr lang="en-CA" sz="2400" dirty="0">
              <a:latin typeface="Estrangelo Edessa" pitchFamily="66" charset="0"/>
              <a:cs typeface="Estrangelo Edessa" pitchFamily="66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04775558"/>
              </p:ext>
            </p:extLst>
          </p:nvPr>
        </p:nvGraphicFramePr>
        <p:xfrm>
          <a:off x="251520" y="966337"/>
          <a:ext cx="7992888" cy="4547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06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Identity is sacred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692696"/>
            <a:ext cx="822960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CA" sz="2000" b="1" dirty="0" smtClean="0">
              <a:solidFill>
                <a:srgbClr val="0000FF"/>
              </a:solidFill>
            </a:endParaRPr>
          </a:p>
          <a:p>
            <a:r>
              <a:rPr lang="en-CA" sz="2000" b="1" dirty="0" smtClean="0">
                <a:solidFill>
                  <a:srgbClr val="0000FF"/>
                </a:solidFill>
              </a:rPr>
              <a:t>Identity </a:t>
            </a:r>
            <a:r>
              <a:rPr lang="en-CA" sz="2000" b="1" dirty="0">
                <a:solidFill>
                  <a:srgbClr val="0000FF"/>
                </a:solidFill>
              </a:rPr>
              <a:t>is sacred and non-negotiable. To the </a:t>
            </a:r>
            <a:r>
              <a:rPr lang="en-CA" sz="2000" b="1" dirty="0" smtClean="0">
                <a:solidFill>
                  <a:srgbClr val="0000FF"/>
                </a:solidFill>
              </a:rPr>
              <a:t>Francophone Newcomer, </a:t>
            </a:r>
            <a:r>
              <a:rPr lang="en-CA" sz="2000" b="1" dirty="0">
                <a:solidFill>
                  <a:srgbClr val="0000FF"/>
                </a:solidFill>
              </a:rPr>
              <a:t>identity represents</a:t>
            </a:r>
            <a:r>
              <a:rPr lang="en-CA" sz="2000" b="1" dirty="0" smtClean="0">
                <a:solidFill>
                  <a:srgbClr val="0000FF"/>
                </a:solidFill>
              </a:rPr>
              <a:t>:</a:t>
            </a:r>
          </a:p>
          <a:p>
            <a:endParaRPr lang="en-CA" sz="2400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04754429"/>
              </p:ext>
            </p:extLst>
          </p:nvPr>
        </p:nvGraphicFramePr>
        <p:xfrm>
          <a:off x="323528" y="1556792"/>
          <a:ext cx="835292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84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559951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Name : A Precious Identity </a:t>
            </a:r>
            <a:endParaRPr lang="en-CA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2840" y="966336"/>
            <a:ext cx="8229600" cy="483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CA" sz="2800" dirty="0">
                <a:solidFill>
                  <a:srgbClr val="003300"/>
                </a:solidFill>
                <a:latin typeface="Estrangelo Edessa" pitchFamily="66" charset="0"/>
                <a:cs typeface="Estrangelo Edessa" pitchFamily="66" charset="0"/>
              </a:rPr>
              <a:t>In traditional Africa as it is today: </a:t>
            </a:r>
          </a:p>
          <a:p>
            <a:r>
              <a:rPr lang="en-CA" sz="3200" dirty="0"/>
              <a:t> </a:t>
            </a:r>
          </a:p>
          <a:p>
            <a:r>
              <a:rPr lang="en-CA" sz="3200" dirty="0"/>
              <a:t> </a:t>
            </a:r>
          </a:p>
          <a:p>
            <a:r>
              <a:rPr lang="en-CA" sz="3200" dirty="0"/>
              <a:t> 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835823382"/>
              </p:ext>
            </p:extLst>
          </p:nvPr>
        </p:nvGraphicFramePr>
        <p:xfrm>
          <a:off x="251520" y="1397000"/>
          <a:ext cx="73684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006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631959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Search for a balanced identity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797668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endParaRPr lang="en-CA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79183405"/>
              </p:ext>
            </p:extLst>
          </p:nvPr>
        </p:nvGraphicFramePr>
        <p:xfrm>
          <a:off x="251520" y="966337"/>
          <a:ext cx="8568952" cy="476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903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778098"/>
          </a:xfrm>
          <a:solidFill>
            <a:srgbClr val="FFFF00"/>
          </a:solidFill>
        </p:spPr>
        <p:txBody>
          <a:bodyPr/>
          <a:lstStyle/>
          <a:p>
            <a:r>
              <a:rPr lang="en-CA" b="1" dirty="0" smtClean="0">
                <a:solidFill>
                  <a:srgbClr val="0000FF"/>
                </a:solidFill>
              </a:rPr>
              <a:t>A constant question </a:t>
            </a:r>
            <a:endParaRPr lang="en-CA" b="1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96752"/>
            <a:ext cx="3407783" cy="4525963"/>
          </a:xfrm>
        </p:spPr>
      </p:pic>
    </p:spTree>
    <p:extLst>
      <p:ext uri="{BB962C8B-B14F-4D97-AF65-F5344CB8AC3E}">
        <p14:creationId xmlns:p14="http://schemas.microsoft.com/office/powerpoint/2010/main" val="84756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Media and francophone identity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56810" y="948949"/>
            <a:ext cx="8229600" cy="479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lvl="0" indent="-342900">
              <a:buFont typeface="Arial" pitchFamily="34" charset="0"/>
              <a:buChar char="•"/>
            </a:pPr>
            <a:endParaRPr lang="en-CA" sz="3200" dirty="0">
              <a:latin typeface="Estrangelo Edessa" pitchFamily="66" charset="0"/>
              <a:cs typeface="Estrangelo Edessa" pitchFamily="66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82283641"/>
              </p:ext>
            </p:extLst>
          </p:nvPr>
        </p:nvGraphicFramePr>
        <p:xfrm>
          <a:off x="116505" y="966337"/>
          <a:ext cx="7878561" cy="4062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2804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415935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Francophone identity &amp; school curriculum </a:t>
            </a:r>
            <a:endParaRPr lang="en-CA" sz="3600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8389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CA" sz="2800" b="1" dirty="0">
                <a:solidFill>
                  <a:srgbClr val="0000FF"/>
                </a:solidFill>
              </a:rPr>
              <a:t>Immigrant historical contribution often ignored in school </a:t>
            </a:r>
            <a:r>
              <a:rPr lang="en-CA" sz="2800" b="1" dirty="0" smtClean="0">
                <a:solidFill>
                  <a:srgbClr val="0000FF"/>
                </a:solidFill>
              </a:rPr>
              <a:t>programs;</a:t>
            </a:r>
            <a:endParaRPr lang="en-CA" sz="2800" b="1" dirty="0">
              <a:solidFill>
                <a:srgbClr val="0000FF"/>
              </a:solidFill>
            </a:endParaRPr>
          </a:p>
          <a:p>
            <a:pPr lvl="0"/>
            <a:r>
              <a:rPr lang="en-CA" sz="2800" b="1" dirty="0">
                <a:solidFill>
                  <a:srgbClr val="C00000"/>
                </a:solidFill>
              </a:rPr>
              <a:t>School curricula  do not include newcomer </a:t>
            </a:r>
            <a:r>
              <a:rPr lang="en-CA" sz="2800" b="1" dirty="0" smtClean="0">
                <a:solidFill>
                  <a:srgbClr val="C00000"/>
                </a:solidFill>
              </a:rPr>
              <a:t>students’ </a:t>
            </a:r>
            <a:r>
              <a:rPr lang="en-CA" sz="2800" b="1" dirty="0">
                <a:solidFill>
                  <a:srgbClr val="C00000"/>
                </a:solidFill>
              </a:rPr>
              <a:t>cultural </a:t>
            </a:r>
            <a:r>
              <a:rPr lang="en-CA" sz="2800" b="1" dirty="0" smtClean="0">
                <a:solidFill>
                  <a:srgbClr val="C00000"/>
                </a:solidFill>
              </a:rPr>
              <a:t>elements;</a:t>
            </a:r>
            <a:endParaRPr lang="en-CA" sz="2800" b="1" dirty="0">
              <a:solidFill>
                <a:srgbClr val="C00000"/>
              </a:solidFill>
            </a:endParaRPr>
          </a:p>
          <a:p>
            <a:pPr lvl="0"/>
            <a:r>
              <a:rPr lang="en-CA" sz="2800" b="1" dirty="0">
                <a:solidFill>
                  <a:srgbClr val="0000FF"/>
                </a:solidFill>
              </a:rPr>
              <a:t>Teaching methods not adapted to </a:t>
            </a:r>
            <a:r>
              <a:rPr lang="en-CA" sz="2800" b="1" dirty="0" smtClean="0">
                <a:solidFill>
                  <a:srgbClr val="0000FF"/>
                </a:solidFill>
              </a:rPr>
              <a:t>students’ needs;</a:t>
            </a:r>
            <a:endParaRPr lang="en-CA" sz="2800" b="1" dirty="0">
              <a:solidFill>
                <a:srgbClr val="0000FF"/>
              </a:solidFill>
            </a:endParaRPr>
          </a:p>
          <a:p>
            <a:pPr lvl="0"/>
            <a:r>
              <a:rPr lang="en-CA" sz="2800" b="1" dirty="0">
                <a:solidFill>
                  <a:srgbClr val="C00000"/>
                </a:solidFill>
              </a:rPr>
              <a:t>Majority of teachers </a:t>
            </a:r>
            <a:r>
              <a:rPr lang="en-CA" sz="2800" b="1" dirty="0" smtClean="0">
                <a:solidFill>
                  <a:srgbClr val="C00000"/>
                </a:solidFill>
              </a:rPr>
              <a:t>unfamiliar with  students’ culture;</a:t>
            </a:r>
            <a:endParaRPr lang="en-CA" sz="2800" b="1" dirty="0">
              <a:solidFill>
                <a:srgbClr val="C00000"/>
              </a:solidFill>
            </a:endParaRPr>
          </a:p>
          <a:p>
            <a:pPr lvl="0"/>
            <a:r>
              <a:rPr lang="en-CA" sz="2800" b="1" dirty="0">
                <a:solidFill>
                  <a:srgbClr val="0000FF"/>
                </a:solidFill>
              </a:rPr>
              <a:t>Newcomer s</a:t>
            </a:r>
            <a:r>
              <a:rPr lang="en-CA" sz="2800" b="1" dirty="0" smtClean="0">
                <a:solidFill>
                  <a:srgbClr val="0000FF"/>
                </a:solidFill>
              </a:rPr>
              <a:t>tudents’ parents </a:t>
            </a:r>
            <a:r>
              <a:rPr lang="en-CA" sz="2800" b="1" dirty="0">
                <a:solidFill>
                  <a:srgbClr val="0000FF"/>
                </a:solidFill>
              </a:rPr>
              <a:t>not always involved in their </a:t>
            </a:r>
            <a:r>
              <a:rPr lang="en-CA" sz="2800" b="1" dirty="0" smtClean="0">
                <a:solidFill>
                  <a:srgbClr val="0000FF"/>
                </a:solidFill>
              </a:rPr>
              <a:t>kids’ </a:t>
            </a:r>
            <a:r>
              <a:rPr lang="en-CA" sz="2800" b="1" dirty="0">
                <a:solidFill>
                  <a:srgbClr val="0000FF"/>
                </a:solidFill>
              </a:rPr>
              <a:t>education </a:t>
            </a:r>
          </a:p>
          <a:p>
            <a:r>
              <a:rPr lang="en-CA" sz="2800" b="1" dirty="0">
                <a:solidFill>
                  <a:srgbClr val="0000FF"/>
                </a:solidFill>
              </a:rPr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CA" sz="2800" dirty="0">
              <a:solidFill>
                <a:srgbClr val="7030A0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8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4000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Reasons for negotiating </a:t>
            </a:r>
            <a:endParaRPr lang="en-CA" sz="40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124744"/>
            <a:ext cx="8229600" cy="46085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en-CA" sz="28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Multiple identities conflicting in </a:t>
            </a:r>
            <a:r>
              <a:rPr lang="en-CA" sz="28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the </a:t>
            </a:r>
            <a:r>
              <a:rPr lang="en-CA" sz="28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context of a dominant </a:t>
            </a:r>
            <a:r>
              <a:rPr lang="en-CA" sz="28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culture; </a:t>
            </a:r>
            <a:endParaRPr lang="en-CA" sz="2800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en-CA" sz="2800" b="1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Feeling of a lost identity that we once had in our home </a:t>
            </a:r>
            <a:r>
              <a:rPr lang="en-CA" sz="2800" b="1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country;</a:t>
            </a:r>
            <a:endParaRPr lang="en-CA" sz="2800" b="1" dirty="0">
              <a:solidFill>
                <a:srgbClr val="C0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en-CA" sz="28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Use of discriminatory vocabulary (French stock, pure </a:t>
            </a:r>
            <a:r>
              <a:rPr lang="en-CA" sz="28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French) that </a:t>
            </a:r>
            <a:r>
              <a:rPr lang="en-CA" sz="28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leaves the </a:t>
            </a:r>
            <a:r>
              <a:rPr lang="en-CA" sz="28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Francophone </a:t>
            </a:r>
            <a:r>
              <a:rPr lang="en-CA" sz="28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newcomer wondering</a:t>
            </a:r>
            <a:r>
              <a:rPr lang="en-CA" sz="2800" dirty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CA" sz="2800" dirty="0" smtClean="0">
                <a:latin typeface="Estrangelo Edessa" pitchFamily="66" charset="0"/>
                <a:cs typeface="Estrangelo Edessa" pitchFamily="66" charset="0"/>
              </a:rPr>
              <a:t>;</a:t>
            </a:r>
            <a:endParaRPr lang="en-CA" sz="2800" dirty="0">
              <a:latin typeface="Estrangelo Edessa" pitchFamily="66" charset="0"/>
              <a:cs typeface="Estrangelo Edessa" pitchFamily="66" charset="0"/>
            </a:endParaRPr>
          </a:p>
          <a:p>
            <a:pPr lvl="0"/>
            <a:r>
              <a:rPr lang="en-CA" sz="2800" b="1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Intense need to come out from the identity and cultural isolation </a:t>
            </a:r>
            <a:r>
              <a:rPr lang="en-CA" sz="2800" b="1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which </a:t>
            </a:r>
            <a:r>
              <a:rPr lang="en-CA" sz="2800" b="1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the dominant </a:t>
            </a:r>
            <a:r>
              <a:rPr lang="en-CA" sz="2800" b="1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culture imposes on the </a:t>
            </a:r>
            <a:r>
              <a:rPr lang="en-CA" sz="2800" b="1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F</a:t>
            </a:r>
            <a:r>
              <a:rPr lang="en-CA" sz="2800" b="1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rancophone </a:t>
            </a:r>
            <a:r>
              <a:rPr lang="en-CA" sz="2800" b="1" dirty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newcomer   </a:t>
            </a:r>
          </a:p>
          <a:p>
            <a:r>
              <a:rPr lang="en-CA" sz="2400" dirty="0"/>
              <a:t> 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97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Common used strategies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76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sz="2600" b="1" dirty="0">
                <a:latin typeface="Estrangelo Edessa" pitchFamily="66" charset="0"/>
                <a:cs typeface="Estrangelo Edessa" pitchFamily="66" charset="0"/>
              </a:rPr>
              <a:t> </a:t>
            </a:r>
            <a:endParaRPr lang="en-CA" sz="2600" dirty="0">
              <a:latin typeface="Estrangelo Edessa" pitchFamily="66" charset="0"/>
              <a:cs typeface="Estrangelo Edessa" pitchFamily="66" charset="0"/>
            </a:endParaRPr>
          </a:p>
          <a:p>
            <a:endParaRPr lang="en-US" sz="24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25382436"/>
              </p:ext>
            </p:extLst>
          </p:nvPr>
        </p:nvGraphicFramePr>
        <p:xfrm>
          <a:off x="323528" y="966335"/>
          <a:ext cx="7416824" cy="4766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0919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3068960"/>
            <a:ext cx="6912768" cy="1512168"/>
          </a:xfrm>
        </p:spPr>
        <p:txBody>
          <a:bodyPr>
            <a:normAutofit/>
          </a:bodyPr>
          <a:lstStyle/>
          <a:p>
            <a:r>
              <a:rPr lang="en-CA" sz="2800" dirty="0">
                <a:solidFill>
                  <a:srgbClr val="9900FF"/>
                </a:solidFill>
                <a:latin typeface="Estrangelo Edessa" pitchFamily="66" charset="0"/>
                <a:cs typeface="Estrangelo Edessa" pitchFamily="66" charset="0"/>
              </a:rPr>
              <a:t>To get a copy of this presentation, please send an email to : </a:t>
            </a:r>
            <a:r>
              <a:rPr lang="en-CA" sz="2800" u="sng" dirty="0">
                <a:solidFill>
                  <a:srgbClr val="9900FF"/>
                </a:solidFill>
                <a:latin typeface="Estrangelo Edessa" pitchFamily="66" charset="0"/>
                <a:cs typeface="Estrangelo Edessa" pitchFamily="66" charset="0"/>
                <a:hlinkClick r:id="rId3"/>
              </a:rPr>
              <a:t>ltshiswaka@ocasi.org</a:t>
            </a:r>
            <a:r>
              <a:rPr lang="en-CA" sz="2800" dirty="0">
                <a:solidFill>
                  <a:srgbClr val="9900FF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716" y="69269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en-CA" sz="5300" b="1" dirty="0" smtClean="0">
                <a:solidFill>
                  <a:srgbClr val="FFFF00"/>
                </a:solidFill>
                <a:latin typeface="Estrangelo Edessa" pitchFamily="66" charset="0"/>
                <a:cs typeface="Estrangelo Edessa" pitchFamily="66" charset="0"/>
              </a:rPr>
              <a:t>Thank you for your attention! </a:t>
            </a:r>
            <a:r>
              <a:rPr lang="en-CA" sz="7200" b="1" dirty="0" smtClean="0">
                <a:latin typeface="Estrangelo Edessa" pitchFamily="66" charset="0"/>
                <a:cs typeface="Estrangelo Edessa" pitchFamily="66" charset="0"/>
              </a:rPr>
              <a:t/>
            </a:r>
            <a:br>
              <a:rPr lang="en-CA" sz="7200" b="1" dirty="0" smtClean="0">
                <a:latin typeface="Estrangelo Edessa" pitchFamily="66" charset="0"/>
                <a:cs typeface="Estrangelo Edessa" pitchFamily="66" charset="0"/>
              </a:rPr>
            </a:br>
            <a:endParaRPr lang="en-CA" sz="7200" b="1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184482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4800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Any questions? </a:t>
            </a:r>
            <a:endParaRPr lang="en-CA" sz="48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7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Data sources </a:t>
            </a:r>
            <a:endParaRPr lang="en-US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Literature review </a:t>
            </a:r>
            <a:endParaRPr lang="en-US" sz="3600" b="1" dirty="0" smtClean="0">
              <a:solidFill>
                <a:srgbClr val="6600CC"/>
              </a:solidFill>
              <a:latin typeface="Estrangelo Edessa" pitchFamily="66" charset="0"/>
              <a:cs typeface="Estrangelo Edessa" pitchFamily="66" charset="0"/>
            </a:endParaRPr>
          </a:p>
          <a:p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Discussion </a:t>
            </a:r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forums </a:t>
            </a:r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on  Etablissement.org</a:t>
            </a:r>
          </a:p>
          <a:p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Field Reports ( 2007-2012)</a:t>
            </a:r>
          </a:p>
          <a:p>
            <a:r>
              <a:rPr lang="en-US" sz="3600" b="1" dirty="0" smtClean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Observations  in the </a:t>
            </a:r>
            <a:r>
              <a:rPr lang="en-US" sz="3600" b="1" dirty="0">
                <a:solidFill>
                  <a:srgbClr val="6600CC"/>
                </a:solidFill>
                <a:latin typeface="Estrangelo Edessa" pitchFamily="66" charset="0"/>
                <a:cs typeface="Estrangelo Edessa" pitchFamily="66" charset="0"/>
              </a:rPr>
              <a:t>Francophone immigrant community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77724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Starting with a big question </a:t>
            </a:r>
            <a:endParaRPr lang="en-CA" sz="36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4" y="1052736"/>
            <a:ext cx="8775976" cy="43924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fr-FR" sz="2400" dirty="0" smtClean="0"/>
          </a:p>
          <a:p>
            <a:endParaRPr lang="fr-FR" sz="2400" dirty="0"/>
          </a:p>
          <a:p>
            <a:pPr algn="ctr"/>
            <a:r>
              <a:rPr lang="en-CA" sz="2400" dirty="0" smtClean="0">
                <a:solidFill>
                  <a:srgbClr val="C00000"/>
                </a:solidFill>
                <a:latin typeface="Estrangelo Edessa" pitchFamily="66" charset="0"/>
                <a:cs typeface="Estrangelo Edessa" pitchFamily="66" charset="0"/>
              </a:rPr>
              <a:t>Low self-esteem identity query :</a:t>
            </a:r>
            <a:endParaRPr lang="en-CA" sz="2400" dirty="0">
              <a:solidFill>
                <a:srgbClr val="C00000"/>
              </a:solidFill>
              <a:latin typeface="Estrangelo Edessa" pitchFamily="66" charset="0"/>
              <a:cs typeface="Estrangelo Edessa" pitchFamily="66" charset="0"/>
            </a:endParaRPr>
          </a:p>
          <a:p>
            <a:pPr lvl="0" algn="ctr"/>
            <a:r>
              <a:rPr lang="en-CA" sz="48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Am I what I am or am I what others want me to be? </a:t>
            </a:r>
            <a:endParaRPr lang="en-CA" sz="48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  <a:p>
            <a:endParaRPr lang="en-US" sz="2400" b="1" dirty="0"/>
          </a:p>
        </p:txBody>
      </p:sp>
      <p:pic>
        <p:nvPicPr>
          <p:cNvPr id="1026" name="Picture 2" descr="C:\Program Files\Microsoft Office\MEDIA\CAGCAT10\j030091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80" y="3788838"/>
            <a:ext cx="1798625" cy="1707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3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28476"/>
            <a:ext cx="8229600" cy="12241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Identity creates us and we create </a:t>
            </a:r>
            <a:r>
              <a:rPr lang="fr-FR" sz="36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it endlessly </a:t>
            </a:r>
            <a:endParaRPr lang="en-CA" sz="36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250180"/>
            <a:ext cx="8229600" cy="46475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fr-FR" sz="2400" dirty="0" smtClean="0"/>
          </a:p>
          <a:p>
            <a:pPr algn="ctr"/>
            <a:r>
              <a:rPr lang="en-CA" sz="2400" b="1" dirty="0"/>
              <a:t>Mahmoud Darwich, Identity, Poems 1964</a:t>
            </a:r>
          </a:p>
          <a:p>
            <a:r>
              <a:rPr lang="en-CA" sz="2400" b="1" dirty="0"/>
              <a:t>“The present time is suffocating us and tears up the identities. This is why I would find my real me only tomorrow, when I would be able to say and to write something else. Identity is not a legacy, but a creation. It creates us and we create it endlessly. And we will only know it tomorrow. My identity is plural, diverse. Today, I am absent, tomorrow I will be present. I am trying to raise the hope as one who would raise a child. To be what I want and not </a:t>
            </a:r>
            <a:r>
              <a:rPr lang="en-CA" sz="2400" b="1" dirty="0" smtClean="0"/>
              <a:t>what others </a:t>
            </a:r>
            <a:r>
              <a:rPr lang="en-CA" sz="2400" b="1" dirty="0"/>
              <a:t>want me to be” 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3546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4" y="188640"/>
            <a:ext cx="8127903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The complexity of the identity concept </a:t>
            </a:r>
            <a:endParaRPr lang="en-CA" sz="36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052736"/>
            <a:ext cx="8229600" cy="4536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57200" lvl="0" indent="-457200">
              <a:buFont typeface="Arial" pitchFamily="34" charset="0"/>
              <a:buChar char="•"/>
            </a:pPr>
            <a:r>
              <a:rPr lang="en-CA" sz="3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Basic concept </a:t>
            </a: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with a remarquable formal configuration : to define oneself in relation to the other (Heine &amp; Licata, 2007 &amp; 2009)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Sequences</a:t>
            </a:r>
            <a:r>
              <a:rPr lang="en-CA" sz="3500" b="1" dirty="0">
                <a:solidFill>
                  <a:srgbClr val="FF0000"/>
                </a:solidFill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: cultural identity, national, religious, sexual, plural 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Identity becomes </a:t>
            </a:r>
            <a:r>
              <a:rPr lang="en-CA" sz="3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more and more plural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Search for identity is </a:t>
            </a:r>
            <a:r>
              <a:rPr lang="en-CA" sz="3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in constant construction </a:t>
            </a:r>
            <a:r>
              <a:rPr lang="en-CA" sz="3500" b="1" dirty="0" smtClean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(</a:t>
            </a: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Madibbo, 2008)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500" b="1" dirty="0">
                <a:solidFill>
                  <a:srgbClr val="7030A0"/>
                </a:solidFill>
                <a:latin typeface="Estrangelo Edessa" pitchFamily="66" charset="0"/>
                <a:cs typeface="Estrangelo Edessa" pitchFamily="66" charset="0"/>
              </a:rPr>
              <a:t>Identity gives a </a:t>
            </a:r>
            <a:r>
              <a:rPr lang="en-CA" sz="35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sense to our existence </a:t>
            </a:r>
          </a:p>
          <a:p>
            <a:r>
              <a:rPr lang="en-CA" sz="3200" b="1" dirty="0">
                <a:latin typeface="Estrangelo Edessa" pitchFamily="66" charset="0"/>
                <a:cs typeface="Estrangelo Edessa" pitchFamily="66" charset="0"/>
              </a:rPr>
              <a:t> 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714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143000"/>
          </a:xfrm>
          <a:solidFill>
            <a:srgbClr val="FFFF00"/>
          </a:solidFill>
        </p:spPr>
        <p:txBody>
          <a:bodyPr/>
          <a:lstStyle/>
          <a:p>
            <a:r>
              <a:rPr lang="en-CA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Identity : A plural concept</a:t>
            </a:r>
            <a:endParaRPr lang="en-CA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2818696"/>
              </p:ext>
            </p:extLst>
          </p:nvPr>
        </p:nvGraphicFramePr>
        <p:xfrm>
          <a:off x="755576" y="1484784"/>
          <a:ext cx="7632848" cy="4320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47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3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fr-FR" b="1" dirty="0" smtClean="0">
              <a:solidFill>
                <a:srgbClr val="FFFF00"/>
              </a:solidFill>
            </a:endParaRPr>
          </a:p>
          <a:p>
            <a:r>
              <a:rPr lang="fr-FR" sz="10700" b="1" dirty="0">
                <a:solidFill>
                  <a:srgbClr val="FFFF00"/>
                </a:solidFill>
              </a:rPr>
              <a:t> </a:t>
            </a:r>
            <a:r>
              <a:rPr lang="fr-FR" sz="10700" b="1" dirty="0" smtClean="0">
                <a:solidFill>
                  <a:srgbClr val="FFFF00"/>
                </a:solidFill>
              </a:rPr>
              <a:t>                </a:t>
            </a:r>
            <a:r>
              <a:rPr lang="fr-FR" sz="133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B</a:t>
            </a:r>
            <a:r>
              <a:rPr lang="fr-FR" sz="133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alanced Identity </a:t>
            </a:r>
            <a:endParaRPr lang="en-CA" sz="13300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  <a:p>
            <a:pPr algn="l"/>
            <a:endParaRPr lang="en-CA" dirty="0">
              <a:solidFill>
                <a:srgbClr val="0000FF"/>
              </a:solidFill>
              <a:latin typeface="Trebuchet MS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1196752"/>
            <a:ext cx="8229600" cy="4536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A" sz="3200" b="1" dirty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The search for identity balance, a field that has been less studied for </a:t>
            </a: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Afro-Caribbean immigrants, </a:t>
            </a:r>
            <a:r>
              <a:rPr lang="en-CA" sz="3200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implies at the individual level:</a:t>
            </a:r>
            <a:endParaRPr lang="en-CA" sz="3200" b="1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200" b="1" dirty="0"/>
              <a:t>Recognition of my personal </a:t>
            </a:r>
            <a:r>
              <a:rPr lang="en-CA" sz="3200" b="1" dirty="0" smtClean="0"/>
              <a:t>identity;</a:t>
            </a:r>
            <a:endParaRPr lang="en-CA" sz="3200" b="1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200" b="1" dirty="0">
                <a:solidFill>
                  <a:srgbClr val="FF0000"/>
                </a:solidFill>
              </a:rPr>
              <a:t>Recognition of my collective </a:t>
            </a:r>
            <a:r>
              <a:rPr lang="en-CA" sz="3200" b="1" dirty="0" smtClean="0">
                <a:solidFill>
                  <a:srgbClr val="FF0000"/>
                </a:solidFill>
              </a:rPr>
              <a:t>identity;</a:t>
            </a:r>
            <a:endParaRPr lang="en-CA" sz="3200" b="1" dirty="0">
              <a:solidFill>
                <a:srgbClr val="FF0000"/>
              </a:solidFill>
            </a:endParaRPr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200" b="1" dirty="0"/>
              <a:t>My culture as I perceive </a:t>
            </a:r>
            <a:r>
              <a:rPr lang="en-CA" sz="3200" b="1" dirty="0" smtClean="0"/>
              <a:t>it;</a:t>
            </a:r>
            <a:endParaRPr lang="en-CA" sz="3200" b="1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CA" sz="3200" b="1" dirty="0">
                <a:solidFill>
                  <a:srgbClr val="FF0000"/>
                </a:solidFill>
              </a:rPr>
              <a:t>Level of respect </a:t>
            </a:r>
            <a:r>
              <a:rPr lang="en-CA" sz="3200" b="1" dirty="0" smtClean="0">
                <a:solidFill>
                  <a:srgbClr val="FF0000"/>
                </a:solidFill>
              </a:rPr>
              <a:t>shown </a:t>
            </a:r>
            <a:r>
              <a:rPr lang="en-CA" sz="3200" b="1" dirty="0">
                <a:solidFill>
                  <a:srgbClr val="FF0000"/>
                </a:solidFill>
              </a:rPr>
              <a:t>to me </a:t>
            </a:r>
            <a:r>
              <a:rPr lang="en-CA" sz="3200" b="1" dirty="0" smtClean="0">
                <a:solidFill>
                  <a:srgbClr val="FF0000"/>
                </a:solidFill>
              </a:rPr>
              <a:t>(image). </a:t>
            </a:r>
            <a:endParaRPr lang="en-CA" sz="3200" b="1" dirty="0">
              <a:solidFill>
                <a:srgbClr val="FF0000"/>
              </a:solidFill>
            </a:endParaRPr>
          </a:p>
          <a:p>
            <a:r>
              <a:rPr lang="en-CA" sz="3200" dirty="0"/>
              <a:t> 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en-CA" sz="3200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0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1760" y="5930696"/>
            <a:ext cx="6120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>
                <a:latin typeface="Trebuchet MS" pitchFamily="34" charset="0"/>
              </a:rPr>
              <a:t>Etablissement.org</a:t>
            </a:r>
          </a:p>
          <a:p>
            <a:r>
              <a:rPr lang="en-CA" b="1" dirty="0" smtClean="0">
                <a:latin typeface="Trebuchet MS" pitchFamily="34" charset="0"/>
              </a:rPr>
              <a:t>Carrefour des nouveaux arrivants francophones </a:t>
            </a:r>
            <a:endParaRPr lang="en-CA" b="1" dirty="0">
              <a:latin typeface="Trebuchet MS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6505" y="188640"/>
            <a:ext cx="8229600" cy="7776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00FF"/>
                </a:solidFill>
                <a:latin typeface="Estrangelo Edessa" pitchFamily="66" charset="0"/>
                <a:cs typeface="Estrangelo Edessa" pitchFamily="66" charset="0"/>
              </a:rPr>
              <a:t>Research  Level </a:t>
            </a:r>
            <a:endParaRPr lang="en-CA" dirty="0">
              <a:solidFill>
                <a:srgbClr val="0000FF"/>
              </a:solidFill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116505" y="966336"/>
            <a:ext cx="8229600" cy="44788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 sz="3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CA" sz="2400" b="1" dirty="0">
                <a:solidFill>
                  <a:srgbClr val="6600CC"/>
                </a:solidFill>
              </a:rPr>
              <a:t>The search for identity balance can be located at three levels</a:t>
            </a:r>
            <a:r>
              <a:rPr lang="en-CA" sz="2400" b="1" dirty="0">
                <a:solidFill>
                  <a:srgbClr val="0000FF"/>
                </a:solidFill>
              </a:rPr>
              <a:t>: </a:t>
            </a:r>
            <a:endParaRPr lang="en-CA" sz="2400" dirty="0">
              <a:solidFill>
                <a:srgbClr val="0000FF"/>
              </a:solidFill>
            </a:endParaRPr>
          </a:p>
          <a:p>
            <a:endParaRPr lang="en-US" sz="4800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13185184"/>
              </p:ext>
            </p:extLst>
          </p:nvPr>
        </p:nvGraphicFramePr>
        <p:xfrm>
          <a:off x="1331641" y="1700808"/>
          <a:ext cx="6557264" cy="374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15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2434</TotalTime>
  <Words>1001</Words>
  <Application>Microsoft Office PowerPoint</Application>
  <PresentationFormat>On-screen Show (4:3)</PresentationFormat>
  <Paragraphs>225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CdnImm # 17  Understanding Francophone Immigration Issues   Toronto, Sept. 26, 2013 </vt:lpstr>
      <vt:lpstr>A constant question </vt:lpstr>
      <vt:lpstr>Data sources </vt:lpstr>
      <vt:lpstr>PowerPoint Presentation</vt:lpstr>
      <vt:lpstr>PowerPoint Presentation</vt:lpstr>
      <vt:lpstr>PowerPoint Presentation</vt:lpstr>
      <vt:lpstr>Identity : A plural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dmontague</dc:creator>
  <cp:lastModifiedBy>ltshiswaka</cp:lastModifiedBy>
  <cp:revision>93</cp:revision>
  <dcterms:created xsi:type="dcterms:W3CDTF">2012-07-12T19:27:32Z</dcterms:created>
  <dcterms:modified xsi:type="dcterms:W3CDTF">2013-09-18T15:28:49Z</dcterms:modified>
</cp:coreProperties>
</file>